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2"/>
  </p:notesMasterIdLst>
  <p:handoutMasterIdLst>
    <p:handoutMasterId r:id="rId93"/>
  </p:handoutMasterIdLst>
  <p:sldIdLst>
    <p:sldId id="4475" r:id="rId5"/>
    <p:sldId id="2147481874" r:id="rId6"/>
    <p:sldId id="2147481794" r:id="rId7"/>
    <p:sldId id="2147481889" r:id="rId8"/>
    <p:sldId id="2147481799" r:id="rId9"/>
    <p:sldId id="2147481800" r:id="rId10"/>
    <p:sldId id="2147481801" r:id="rId11"/>
    <p:sldId id="2147481802" r:id="rId12"/>
    <p:sldId id="2147481890" r:id="rId13"/>
    <p:sldId id="2147481894" r:id="rId14"/>
    <p:sldId id="2147481817" r:id="rId15"/>
    <p:sldId id="2147481893" r:id="rId16"/>
    <p:sldId id="2147481844" r:id="rId17"/>
    <p:sldId id="2147481832" r:id="rId18"/>
    <p:sldId id="2147481812" r:id="rId19"/>
    <p:sldId id="265" r:id="rId20"/>
    <p:sldId id="2147481892" r:id="rId21"/>
    <p:sldId id="2147481880" r:id="rId22"/>
    <p:sldId id="2147481843" r:id="rId23"/>
    <p:sldId id="2147481895" r:id="rId24"/>
    <p:sldId id="2147481847" r:id="rId25"/>
    <p:sldId id="2147481891" r:id="rId26"/>
    <p:sldId id="2147481875" r:id="rId27"/>
    <p:sldId id="269" r:id="rId28"/>
    <p:sldId id="257" r:id="rId29"/>
    <p:sldId id="2147481815" r:id="rId30"/>
    <p:sldId id="2147481842" r:id="rId31"/>
    <p:sldId id="2147481884" r:id="rId32"/>
    <p:sldId id="2147481804" r:id="rId33"/>
    <p:sldId id="2147481885" r:id="rId34"/>
    <p:sldId id="2147481886" r:id="rId35"/>
    <p:sldId id="2147481876" r:id="rId36"/>
    <p:sldId id="2147481888" r:id="rId37"/>
    <p:sldId id="2147481881" r:id="rId38"/>
    <p:sldId id="2147481805" r:id="rId39"/>
    <p:sldId id="2147481851" r:id="rId40"/>
    <p:sldId id="2147479973" r:id="rId41"/>
    <p:sldId id="2147479694" r:id="rId42"/>
    <p:sldId id="2147479759" r:id="rId43"/>
    <p:sldId id="2147479693" r:id="rId44"/>
    <p:sldId id="2147481806" r:id="rId45"/>
    <p:sldId id="2147481848" r:id="rId46"/>
    <p:sldId id="2147481849" r:id="rId47"/>
    <p:sldId id="2147481850" r:id="rId48"/>
    <p:sldId id="2147479888" r:id="rId49"/>
    <p:sldId id="2147481807" r:id="rId50"/>
    <p:sldId id="2147481808" r:id="rId51"/>
    <p:sldId id="2147481852" r:id="rId52"/>
    <p:sldId id="2147481897" r:id="rId53"/>
    <p:sldId id="2147481896" r:id="rId54"/>
    <p:sldId id="2147481901" r:id="rId55"/>
    <p:sldId id="2147481898" r:id="rId56"/>
    <p:sldId id="2147481902" r:id="rId57"/>
    <p:sldId id="2147481903" r:id="rId58"/>
    <p:sldId id="2147481904" r:id="rId59"/>
    <p:sldId id="2147481905" r:id="rId60"/>
    <p:sldId id="2147481899" r:id="rId61"/>
    <p:sldId id="2147481900" r:id="rId62"/>
    <p:sldId id="2147481906" r:id="rId63"/>
    <p:sldId id="2147481907" r:id="rId64"/>
    <p:sldId id="2147481877" r:id="rId65"/>
    <p:sldId id="2147481879" r:id="rId66"/>
    <p:sldId id="2147481866" r:id="rId67"/>
    <p:sldId id="259" r:id="rId68"/>
    <p:sldId id="2147479842" r:id="rId69"/>
    <p:sldId id="2147481773" r:id="rId70"/>
    <p:sldId id="2147481792" r:id="rId71"/>
    <p:sldId id="2147481873" r:id="rId72"/>
    <p:sldId id="2147481914" r:id="rId73"/>
    <p:sldId id="2147481915" r:id="rId74"/>
    <p:sldId id="2147481916" r:id="rId75"/>
    <p:sldId id="2147481917" r:id="rId76"/>
    <p:sldId id="2147481908" r:id="rId77"/>
    <p:sldId id="2147481909" r:id="rId78"/>
    <p:sldId id="2147481910" r:id="rId79"/>
    <p:sldId id="2147481911" r:id="rId80"/>
    <p:sldId id="2147481912" r:id="rId81"/>
    <p:sldId id="2147481913" r:id="rId82"/>
    <p:sldId id="2147481813" r:id="rId83"/>
    <p:sldId id="2147479614" r:id="rId84"/>
    <p:sldId id="2147479629" r:id="rId85"/>
    <p:sldId id="2147479630" r:id="rId86"/>
    <p:sldId id="2147479631" r:id="rId87"/>
    <p:sldId id="2147479633" r:id="rId88"/>
    <p:sldId id="2147479615" r:id="rId89"/>
    <p:sldId id="2147479634" r:id="rId90"/>
    <p:sldId id="2147481803" r:id="rId9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4"/>
            <p14:sldId id="2147481889"/>
            <p14:sldId id="2147481799"/>
            <p14:sldId id="2147481800"/>
            <p14:sldId id="2147481801"/>
            <p14:sldId id="2147481802"/>
            <p14:sldId id="2147481890"/>
            <p14:sldId id="2147481894"/>
            <p14:sldId id="2147481817"/>
            <p14:sldId id="2147481893"/>
            <p14:sldId id="2147481844"/>
            <p14:sldId id="2147481832"/>
            <p14:sldId id="2147481812"/>
            <p14:sldId id="265"/>
            <p14:sldId id="2147481892"/>
            <p14:sldId id="2147481880"/>
            <p14:sldId id="2147481843"/>
            <p14:sldId id="2147481895"/>
            <p14:sldId id="2147481847"/>
            <p14:sldId id="2147481891"/>
            <p14:sldId id="2147481875"/>
            <p14:sldId id="269"/>
            <p14:sldId id="257"/>
            <p14:sldId id="2147481815"/>
            <p14:sldId id="2147481842"/>
            <p14:sldId id="2147481884"/>
            <p14:sldId id="2147481804"/>
            <p14:sldId id="2147481885"/>
            <p14:sldId id="2147481886"/>
            <p14:sldId id="2147481876"/>
            <p14:sldId id="2147481888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6"/>
            <p14:sldId id="2147481848"/>
            <p14:sldId id="2147481849"/>
            <p14:sldId id="2147481850"/>
            <p14:sldId id="2147479888"/>
            <p14:sldId id="2147481807"/>
            <p14:sldId id="2147481808"/>
            <p14:sldId id="2147481852"/>
            <p14:sldId id="2147481897"/>
            <p14:sldId id="2147481896"/>
            <p14:sldId id="2147481901"/>
            <p14:sldId id="2147481898"/>
            <p14:sldId id="2147481902"/>
            <p14:sldId id="2147481903"/>
            <p14:sldId id="2147481904"/>
            <p14:sldId id="2147481905"/>
            <p14:sldId id="2147481899"/>
            <p14:sldId id="2147481900"/>
            <p14:sldId id="2147481906"/>
            <p14:sldId id="2147481907"/>
            <p14:sldId id="2147481877"/>
            <p14:sldId id="2147481879"/>
            <p14:sldId id="2147481866"/>
            <p14:sldId id="259"/>
            <p14:sldId id="2147479842"/>
            <p14:sldId id="2147481773"/>
            <p14:sldId id="2147481792"/>
            <p14:sldId id="2147481873"/>
            <p14:sldId id="2147481914"/>
            <p14:sldId id="2147481915"/>
            <p14:sldId id="2147481916"/>
            <p14:sldId id="2147481917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813"/>
            <p14:sldId id="2147479614"/>
            <p14:sldId id="2147479629"/>
            <p14:sldId id="2147479630"/>
            <p14:sldId id="2147479631"/>
            <p14:sldId id="2147479633"/>
            <p14:sldId id="2147479615"/>
            <p14:sldId id="2147479634"/>
            <p14:sldId id="2147481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6C0000"/>
    <a:srgbClr val="DAA520"/>
    <a:srgbClr val="F2C80F"/>
    <a:srgbClr val="FFFFFF"/>
    <a:srgbClr val="002060"/>
    <a:srgbClr val="FFCCCC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470" autoAdjust="0"/>
  </p:normalViewPr>
  <p:slideViewPr>
    <p:cSldViewPr snapToGrid="0">
      <p:cViewPr varScale="1">
        <p:scale>
          <a:sx n="78" d="100"/>
          <a:sy n="78" d="100"/>
        </p:scale>
        <p:origin x="60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522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2/27/2025 10:33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icrosoft.github.io/fabric-cicd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9" Type="http://schemas.openxmlformats.org/officeDocument/2006/relationships/image" Target="../media/image148.svg"/><Relationship Id="rId21" Type="http://schemas.openxmlformats.org/officeDocument/2006/relationships/image" Target="../media/image130.svg"/><Relationship Id="rId34" Type="http://schemas.openxmlformats.org/officeDocument/2006/relationships/image" Target="../media/image143.png"/><Relationship Id="rId42" Type="http://schemas.openxmlformats.org/officeDocument/2006/relationships/image" Target="../media/image151.png"/><Relationship Id="rId47" Type="http://schemas.openxmlformats.org/officeDocument/2006/relationships/image" Target="../media/image156.svg"/><Relationship Id="rId50" Type="http://schemas.openxmlformats.org/officeDocument/2006/relationships/image" Target="../media/image159.png"/><Relationship Id="rId55" Type="http://schemas.openxmlformats.org/officeDocument/2006/relationships/image" Target="../media/image164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9" Type="http://schemas.openxmlformats.org/officeDocument/2006/relationships/image" Target="../media/image138.sv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37" Type="http://schemas.openxmlformats.org/officeDocument/2006/relationships/image" Target="../media/image146.svg"/><Relationship Id="rId40" Type="http://schemas.openxmlformats.org/officeDocument/2006/relationships/image" Target="../media/image149.png"/><Relationship Id="rId45" Type="http://schemas.openxmlformats.org/officeDocument/2006/relationships/image" Target="../media/image154.svg"/><Relationship Id="rId53" Type="http://schemas.openxmlformats.org/officeDocument/2006/relationships/image" Target="../media/image162.svg"/><Relationship Id="rId5" Type="http://schemas.openxmlformats.org/officeDocument/2006/relationships/image" Target="../media/image114.sv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4" Type="http://schemas.openxmlformats.org/officeDocument/2006/relationships/image" Target="../media/image153.png"/><Relationship Id="rId52" Type="http://schemas.openxmlformats.org/officeDocument/2006/relationships/image" Target="../media/image161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Relationship Id="rId35" Type="http://schemas.openxmlformats.org/officeDocument/2006/relationships/image" Target="../media/image144.svg"/><Relationship Id="rId43" Type="http://schemas.openxmlformats.org/officeDocument/2006/relationships/image" Target="../media/image152.svg"/><Relationship Id="rId48" Type="http://schemas.openxmlformats.org/officeDocument/2006/relationships/image" Target="../media/image157.png"/><Relationship Id="rId8" Type="http://schemas.openxmlformats.org/officeDocument/2006/relationships/image" Target="../media/image117.png"/><Relationship Id="rId51" Type="http://schemas.openxmlformats.org/officeDocument/2006/relationships/image" Target="../media/image160.svg"/><Relationship Id="rId3" Type="http://schemas.openxmlformats.org/officeDocument/2006/relationships/image" Target="../media/image112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33" Type="http://schemas.openxmlformats.org/officeDocument/2006/relationships/image" Target="../media/image142.svg"/><Relationship Id="rId38" Type="http://schemas.openxmlformats.org/officeDocument/2006/relationships/image" Target="../media/image147.png"/><Relationship Id="rId46" Type="http://schemas.openxmlformats.org/officeDocument/2006/relationships/image" Target="../media/image155.png"/><Relationship Id="rId20" Type="http://schemas.openxmlformats.org/officeDocument/2006/relationships/image" Target="../media/image129.png"/><Relationship Id="rId41" Type="http://schemas.openxmlformats.org/officeDocument/2006/relationships/image" Target="../media/image150.svg"/><Relationship Id="rId54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36" Type="http://schemas.openxmlformats.org/officeDocument/2006/relationships/image" Target="../media/image145.png"/><Relationship Id="rId49" Type="http://schemas.openxmlformats.org/officeDocument/2006/relationships/image" Target="../media/image158.svg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9.png"/><Relationship Id="rId21" Type="http://schemas.openxmlformats.org/officeDocument/2006/relationships/image" Target="../media/image184.svg"/><Relationship Id="rId42" Type="http://schemas.openxmlformats.org/officeDocument/2006/relationships/image" Target="../media/image205.png"/><Relationship Id="rId47" Type="http://schemas.openxmlformats.org/officeDocument/2006/relationships/image" Target="../media/image210.svg"/><Relationship Id="rId63" Type="http://schemas.openxmlformats.org/officeDocument/2006/relationships/image" Target="../media/image226.svg"/><Relationship Id="rId68" Type="http://schemas.openxmlformats.org/officeDocument/2006/relationships/image" Target="../media/image231.png"/><Relationship Id="rId84" Type="http://schemas.openxmlformats.org/officeDocument/2006/relationships/image" Target="../media/image247.png"/><Relationship Id="rId89" Type="http://schemas.openxmlformats.org/officeDocument/2006/relationships/image" Target="../media/image252.svg"/><Relationship Id="rId16" Type="http://schemas.openxmlformats.org/officeDocument/2006/relationships/image" Target="../media/image179.png"/><Relationship Id="rId11" Type="http://schemas.openxmlformats.org/officeDocument/2006/relationships/image" Target="../media/image174.svg"/><Relationship Id="rId32" Type="http://schemas.openxmlformats.org/officeDocument/2006/relationships/image" Target="../media/image195.png"/><Relationship Id="rId37" Type="http://schemas.openxmlformats.org/officeDocument/2006/relationships/image" Target="../media/image200.svg"/><Relationship Id="rId53" Type="http://schemas.openxmlformats.org/officeDocument/2006/relationships/image" Target="../media/image216.svg"/><Relationship Id="rId58" Type="http://schemas.openxmlformats.org/officeDocument/2006/relationships/image" Target="../media/image221.png"/><Relationship Id="rId74" Type="http://schemas.openxmlformats.org/officeDocument/2006/relationships/image" Target="../media/image237.png"/><Relationship Id="rId79" Type="http://schemas.openxmlformats.org/officeDocument/2006/relationships/image" Target="../media/image242.svg"/><Relationship Id="rId5" Type="http://schemas.openxmlformats.org/officeDocument/2006/relationships/image" Target="../media/image168.sv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svg"/><Relationship Id="rId30" Type="http://schemas.openxmlformats.org/officeDocument/2006/relationships/image" Target="../media/image193.png"/><Relationship Id="rId35" Type="http://schemas.openxmlformats.org/officeDocument/2006/relationships/image" Target="../media/image198.svg"/><Relationship Id="rId43" Type="http://schemas.openxmlformats.org/officeDocument/2006/relationships/image" Target="../media/image206.svg"/><Relationship Id="rId48" Type="http://schemas.openxmlformats.org/officeDocument/2006/relationships/image" Target="../media/image211.png"/><Relationship Id="rId56" Type="http://schemas.openxmlformats.org/officeDocument/2006/relationships/image" Target="../media/image219.png"/><Relationship Id="rId64" Type="http://schemas.openxmlformats.org/officeDocument/2006/relationships/image" Target="../media/image227.png"/><Relationship Id="rId69" Type="http://schemas.openxmlformats.org/officeDocument/2006/relationships/image" Target="../media/image232.svg"/><Relationship Id="rId77" Type="http://schemas.openxmlformats.org/officeDocument/2006/relationships/image" Target="../media/image240.svg"/><Relationship Id="rId8" Type="http://schemas.openxmlformats.org/officeDocument/2006/relationships/image" Target="../media/image171.png"/><Relationship Id="rId51" Type="http://schemas.openxmlformats.org/officeDocument/2006/relationships/image" Target="../media/image214.svg"/><Relationship Id="rId72" Type="http://schemas.openxmlformats.org/officeDocument/2006/relationships/image" Target="../media/image235.png"/><Relationship Id="rId80" Type="http://schemas.openxmlformats.org/officeDocument/2006/relationships/image" Target="../media/image243.png"/><Relationship Id="rId85" Type="http://schemas.openxmlformats.org/officeDocument/2006/relationships/image" Target="../media/image248.svg"/><Relationship Id="rId3" Type="http://schemas.openxmlformats.org/officeDocument/2006/relationships/image" Target="../media/image166.svg"/><Relationship Id="rId12" Type="http://schemas.openxmlformats.org/officeDocument/2006/relationships/image" Target="../media/image175.png"/><Relationship Id="rId17" Type="http://schemas.openxmlformats.org/officeDocument/2006/relationships/image" Target="../media/image180.svg"/><Relationship Id="rId25" Type="http://schemas.openxmlformats.org/officeDocument/2006/relationships/image" Target="../media/image188.svg"/><Relationship Id="rId33" Type="http://schemas.openxmlformats.org/officeDocument/2006/relationships/image" Target="../media/image196.svg"/><Relationship Id="rId38" Type="http://schemas.openxmlformats.org/officeDocument/2006/relationships/image" Target="../media/image201.png"/><Relationship Id="rId46" Type="http://schemas.openxmlformats.org/officeDocument/2006/relationships/image" Target="../media/image209.png"/><Relationship Id="rId59" Type="http://schemas.openxmlformats.org/officeDocument/2006/relationships/image" Target="../media/image222.svg"/><Relationship Id="rId67" Type="http://schemas.openxmlformats.org/officeDocument/2006/relationships/image" Target="../media/image230.svg"/><Relationship Id="rId20" Type="http://schemas.openxmlformats.org/officeDocument/2006/relationships/image" Target="../media/image183.png"/><Relationship Id="rId41" Type="http://schemas.openxmlformats.org/officeDocument/2006/relationships/image" Target="../media/image204.svg"/><Relationship Id="rId54" Type="http://schemas.openxmlformats.org/officeDocument/2006/relationships/image" Target="../media/image217.png"/><Relationship Id="rId62" Type="http://schemas.openxmlformats.org/officeDocument/2006/relationships/image" Target="../media/image225.png"/><Relationship Id="rId70" Type="http://schemas.openxmlformats.org/officeDocument/2006/relationships/image" Target="../media/image233.png"/><Relationship Id="rId75" Type="http://schemas.openxmlformats.org/officeDocument/2006/relationships/image" Target="../media/image238.svg"/><Relationship Id="rId83" Type="http://schemas.openxmlformats.org/officeDocument/2006/relationships/image" Target="../media/image246.svg"/><Relationship Id="rId88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15" Type="http://schemas.openxmlformats.org/officeDocument/2006/relationships/image" Target="../media/image178.svg"/><Relationship Id="rId23" Type="http://schemas.openxmlformats.org/officeDocument/2006/relationships/image" Target="../media/image186.sv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49" Type="http://schemas.openxmlformats.org/officeDocument/2006/relationships/image" Target="../media/image212.svg"/><Relationship Id="rId57" Type="http://schemas.openxmlformats.org/officeDocument/2006/relationships/image" Target="../media/image220.svg"/><Relationship Id="rId10" Type="http://schemas.openxmlformats.org/officeDocument/2006/relationships/image" Target="../media/image173.png"/><Relationship Id="rId31" Type="http://schemas.openxmlformats.org/officeDocument/2006/relationships/image" Target="../media/image194.svg"/><Relationship Id="rId44" Type="http://schemas.openxmlformats.org/officeDocument/2006/relationships/image" Target="../media/image207.png"/><Relationship Id="rId52" Type="http://schemas.openxmlformats.org/officeDocument/2006/relationships/image" Target="../media/image215.png"/><Relationship Id="rId60" Type="http://schemas.openxmlformats.org/officeDocument/2006/relationships/image" Target="../media/image223.png"/><Relationship Id="rId65" Type="http://schemas.openxmlformats.org/officeDocument/2006/relationships/image" Target="../media/image228.svg"/><Relationship Id="rId73" Type="http://schemas.openxmlformats.org/officeDocument/2006/relationships/image" Target="../media/image236.svg"/><Relationship Id="rId78" Type="http://schemas.openxmlformats.org/officeDocument/2006/relationships/image" Target="../media/image241.png"/><Relationship Id="rId81" Type="http://schemas.openxmlformats.org/officeDocument/2006/relationships/image" Target="../media/image244.svg"/><Relationship Id="rId86" Type="http://schemas.openxmlformats.org/officeDocument/2006/relationships/image" Target="../media/image249.png"/><Relationship Id="rId4" Type="http://schemas.openxmlformats.org/officeDocument/2006/relationships/image" Target="../media/image167.png"/><Relationship Id="rId9" Type="http://schemas.openxmlformats.org/officeDocument/2006/relationships/image" Target="../media/image172.svg"/><Relationship Id="rId13" Type="http://schemas.openxmlformats.org/officeDocument/2006/relationships/image" Target="../media/image176.svg"/><Relationship Id="rId18" Type="http://schemas.openxmlformats.org/officeDocument/2006/relationships/image" Target="../media/image181.png"/><Relationship Id="rId39" Type="http://schemas.openxmlformats.org/officeDocument/2006/relationships/image" Target="../media/image202.svg"/><Relationship Id="rId34" Type="http://schemas.openxmlformats.org/officeDocument/2006/relationships/image" Target="../media/image197.png"/><Relationship Id="rId50" Type="http://schemas.openxmlformats.org/officeDocument/2006/relationships/image" Target="../media/image213.png"/><Relationship Id="rId55" Type="http://schemas.openxmlformats.org/officeDocument/2006/relationships/image" Target="../media/image218.svg"/><Relationship Id="rId76" Type="http://schemas.openxmlformats.org/officeDocument/2006/relationships/image" Target="../media/image239.png"/><Relationship Id="rId7" Type="http://schemas.openxmlformats.org/officeDocument/2006/relationships/image" Target="../media/image170.svg"/><Relationship Id="rId71" Type="http://schemas.openxmlformats.org/officeDocument/2006/relationships/image" Target="../media/image234.svg"/><Relationship Id="rId2" Type="http://schemas.openxmlformats.org/officeDocument/2006/relationships/image" Target="../media/image165.png"/><Relationship Id="rId29" Type="http://schemas.openxmlformats.org/officeDocument/2006/relationships/image" Target="../media/image192.svg"/><Relationship Id="rId24" Type="http://schemas.openxmlformats.org/officeDocument/2006/relationships/image" Target="../media/image187.png"/><Relationship Id="rId40" Type="http://schemas.openxmlformats.org/officeDocument/2006/relationships/image" Target="../media/image203.png"/><Relationship Id="rId45" Type="http://schemas.openxmlformats.org/officeDocument/2006/relationships/image" Target="../media/image208.svg"/><Relationship Id="rId66" Type="http://schemas.openxmlformats.org/officeDocument/2006/relationships/image" Target="../media/image229.png"/><Relationship Id="rId87" Type="http://schemas.openxmlformats.org/officeDocument/2006/relationships/image" Target="../media/image250.svg"/><Relationship Id="rId61" Type="http://schemas.openxmlformats.org/officeDocument/2006/relationships/image" Target="../media/image224.svg"/><Relationship Id="rId82" Type="http://schemas.openxmlformats.org/officeDocument/2006/relationships/image" Target="../media/image245.png"/><Relationship Id="rId19" Type="http://schemas.openxmlformats.org/officeDocument/2006/relationships/image" Target="../media/image182.sv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svg"/><Relationship Id="rId18" Type="http://schemas.openxmlformats.org/officeDocument/2006/relationships/image" Target="../media/image269.png"/><Relationship Id="rId26" Type="http://schemas.openxmlformats.org/officeDocument/2006/relationships/image" Target="../media/image277.png"/><Relationship Id="rId39" Type="http://schemas.openxmlformats.org/officeDocument/2006/relationships/image" Target="../media/image290.svg"/><Relationship Id="rId21" Type="http://schemas.openxmlformats.org/officeDocument/2006/relationships/image" Target="../media/image272.svg"/><Relationship Id="rId34" Type="http://schemas.openxmlformats.org/officeDocument/2006/relationships/image" Target="../media/image285.png"/><Relationship Id="rId42" Type="http://schemas.openxmlformats.org/officeDocument/2006/relationships/image" Target="../media/image293.png"/><Relationship Id="rId7" Type="http://schemas.openxmlformats.org/officeDocument/2006/relationships/image" Target="../media/image258.svg"/><Relationship Id="rId2" Type="http://schemas.openxmlformats.org/officeDocument/2006/relationships/image" Target="../media/image253.png"/><Relationship Id="rId16" Type="http://schemas.openxmlformats.org/officeDocument/2006/relationships/image" Target="../media/image267.png"/><Relationship Id="rId29" Type="http://schemas.openxmlformats.org/officeDocument/2006/relationships/image" Target="../media/image28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7.png"/><Relationship Id="rId11" Type="http://schemas.openxmlformats.org/officeDocument/2006/relationships/image" Target="../media/image262.svg"/><Relationship Id="rId24" Type="http://schemas.openxmlformats.org/officeDocument/2006/relationships/image" Target="../media/image275.png"/><Relationship Id="rId32" Type="http://schemas.openxmlformats.org/officeDocument/2006/relationships/image" Target="../media/image283.png"/><Relationship Id="rId37" Type="http://schemas.openxmlformats.org/officeDocument/2006/relationships/image" Target="../media/image288.svg"/><Relationship Id="rId40" Type="http://schemas.openxmlformats.org/officeDocument/2006/relationships/image" Target="../media/image291.png"/><Relationship Id="rId45" Type="http://schemas.openxmlformats.org/officeDocument/2006/relationships/image" Target="../media/image296.png"/><Relationship Id="rId5" Type="http://schemas.openxmlformats.org/officeDocument/2006/relationships/image" Target="../media/image256.svg"/><Relationship Id="rId15" Type="http://schemas.openxmlformats.org/officeDocument/2006/relationships/image" Target="../media/image266.svg"/><Relationship Id="rId23" Type="http://schemas.openxmlformats.org/officeDocument/2006/relationships/image" Target="../media/image274.svg"/><Relationship Id="rId28" Type="http://schemas.openxmlformats.org/officeDocument/2006/relationships/image" Target="../media/image279.png"/><Relationship Id="rId36" Type="http://schemas.openxmlformats.org/officeDocument/2006/relationships/image" Target="../media/image287.png"/><Relationship Id="rId10" Type="http://schemas.openxmlformats.org/officeDocument/2006/relationships/image" Target="../media/image261.png"/><Relationship Id="rId19" Type="http://schemas.openxmlformats.org/officeDocument/2006/relationships/image" Target="../media/image270.svg"/><Relationship Id="rId31" Type="http://schemas.openxmlformats.org/officeDocument/2006/relationships/image" Target="../media/image282.svg"/><Relationship Id="rId44" Type="http://schemas.openxmlformats.org/officeDocument/2006/relationships/image" Target="../media/image295.emf"/><Relationship Id="rId4" Type="http://schemas.openxmlformats.org/officeDocument/2006/relationships/image" Target="../media/image255.png"/><Relationship Id="rId9" Type="http://schemas.openxmlformats.org/officeDocument/2006/relationships/image" Target="../media/image260.sv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Relationship Id="rId27" Type="http://schemas.openxmlformats.org/officeDocument/2006/relationships/image" Target="../media/image278.svg"/><Relationship Id="rId30" Type="http://schemas.openxmlformats.org/officeDocument/2006/relationships/image" Target="../media/image281.png"/><Relationship Id="rId35" Type="http://schemas.openxmlformats.org/officeDocument/2006/relationships/image" Target="../media/image286.svg"/><Relationship Id="rId43" Type="http://schemas.openxmlformats.org/officeDocument/2006/relationships/image" Target="../media/image294.svg"/><Relationship Id="rId8" Type="http://schemas.openxmlformats.org/officeDocument/2006/relationships/image" Target="../media/image259.png"/><Relationship Id="rId3" Type="http://schemas.openxmlformats.org/officeDocument/2006/relationships/image" Target="../media/image254.svg"/><Relationship Id="rId12" Type="http://schemas.openxmlformats.org/officeDocument/2006/relationships/image" Target="../media/image263.png"/><Relationship Id="rId17" Type="http://schemas.openxmlformats.org/officeDocument/2006/relationships/image" Target="../media/image268.svg"/><Relationship Id="rId25" Type="http://schemas.openxmlformats.org/officeDocument/2006/relationships/image" Target="../media/image276.svg"/><Relationship Id="rId33" Type="http://schemas.openxmlformats.org/officeDocument/2006/relationships/image" Target="../media/image284.svg"/><Relationship Id="rId38" Type="http://schemas.openxmlformats.org/officeDocument/2006/relationships/image" Target="../media/image289.png"/><Relationship Id="rId46" Type="http://schemas.openxmlformats.org/officeDocument/2006/relationships/image" Target="../media/image297.png"/><Relationship Id="rId20" Type="http://schemas.openxmlformats.org/officeDocument/2006/relationships/image" Target="../media/image271.png"/><Relationship Id="rId41" Type="http://schemas.openxmlformats.org/officeDocument/2006/relationships/image" Target="../media/image292.svg"/></Relationships>
</file>

<file path=ppt/slides/_rels/slide8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3.svg"/><Relationship Id="rId21" Type="http://schemas.openxmlformats.org/officeDocument/2006/relationships/image" Target="../media/image317.svg"/><Relationship Id="rId42" Type="http://schemas.openxmlformats.org/officeDocument/2006/relationships/image" Target="../media/image338.png"/><Relationship Id="rId63" Type="http://schemas.openxmlformats.org/officeDocument/2006/relationships/image" Target="../media/image359.svg"/><Relationship Id="rId84" Type="http://schemas.openxmlformats.org/officeDocument/2006/relationships/image" Target="../media/image380.png"/><Relationship Id="rId138" Type="http://schemas.openxmlformats.org/officeDocument/2006/relationships/image" Target="../media/image434.svg"/><Relationship Id="rId159" Type="http://schemas.openxmlformats.org/officeDocument/2006/relationships/image" Target="../media/image455.png"/><Relationship Id="rId170" Type="http://schemas.openxmlformats.org/officeDocument/2006/relationships/image" Target="../media/image466.svg"/><Relationship Id="rId107" Type="http://schemas.openxmlformats.org/officeDocument/2006/relationships/image" Target="../media/image403.svg"/><Relationship Id="rId11" Type="http://schemas.openxmlformats.org/officeDocument/2006/relationships/image" Target="../media/image307.svg"/><Relationship Id="rId32" Type="http://schemas.openxmlformats.org/officeDocument/2006/relationships/image" Target="../media/image328.png"/><Relationship Id="rId53" Type="http://schemas.openxmlformats.org/officeDocument/2006/relationships/image" Target="../media/image349.svg"/><Relationship Id="rId74" Type="http://schemas.openxmlformats.org/officeDocument/2006/relationships/image" Target="../media/image370.png"/><Relationship Id="rId128" Type="http://schemas.openxmlformats.org/officeDocument/2006/relationships/image" Target="../media/image424.png"/><Relationship Id="rId149" Type="http://schemas.openxmlformats.org/officeDocument/2006/relationships/image" Target="../media/image445.png"/><Relationship Id="rId5" Type="http://schemas.openxmlformats.org/officeDocument/2006/relationships/image" Target="../media/image301.svg"/><Relationship Id="rId95" Type="http://schemas.openxmlformats.org/officeDocument/2006/relationships/image" Target="../media/image391.svg"/><Relationship Id="rId160" Type="http://schemas.openxmlformats.org/officeDocument/2006/relationships/image" Target="../media/image456.svg"/><Relationship Id="rId181" Type="http://schemas.openxmlformats.org/officeDocument/2006/relationships/image" Target="../media/image477.png"/><Relationship Id="rId22" Type="http://schemas.openxmlformats.org/officeDocument/2006/relationships/image" Target="../media/image318.png"/><Relationship Id="rId43" Type="http://schemas.openxmlformats.org/officeDocument/2006/relationships/image" Target="../media/image339.svg"/><Relationship Id="rId64" Type="http://schemas.openxmlformats.org/officeDocument/2006/relationships/image" Target="../media/image360.png"/><Relationship Id="rId118" Type="http://schemas.openxmlformats.org/officeDocument/2006/relationships/image" Target="../media/image414.png"/><Relationship Id="rId139" Type="http://schemas.openxmlformats.org/officeDocument/2006/relationships/image" Target="../media/image435.png"/><Relationship Id="rId85" Type="http://schemas.openxmlformats.org/officeDocument/2006/relationships/image" Target="../media/image381.svg"/><Relationship Id="rId150" Type="http://schemas.openxmlformats.org/officeDocument/2006/relationships/image" Target="../media/image446.svg"/><Relationship Id="rId171" Type="http://schemas.openxmlformats.org/officeDocument/2006/relationships/image" Target="../media/image467.png"/><Relationship Id="rId12" Type="http://schemas.openxmlformats.org/officeDocument/2006/relationships/image" Target="../media/image308.png"/><Relationship Id="rId33" Type="http://schemas.openxmlformats.org/officeDocument/2006/relationships/image" Target="../media/image329.svg"/><Relationship Id="rId108" Type="http://schemas.openxmlformats.org/officeDocument/2006/relationships/image" Target="../media/image404.png"/><Relationship Id="rId129" Type="http://schemas.openxmlformats.org/officeDocument/2006/relationships/image" Target="../media/image425.svg"/><Relationship Id="rId54" Type="http://schemas.openxmlformats.org/officeDocument/2006/relationships/image" Target="../media/image350.png"/><Relationship Id="rId75" Type="http://schemas.openxmlformats.org/officeDocument/2006/relationships/image" Target="../media/image371.svg"/><Relationship Id="rId96" Type="http://schemas.openxmlformats.org/officeDocument/2006/relationships/image" Target="../media/image392.png"/><Relationship Id="rId140" Type="http://schemas.openxmlformats.org/officeDocument/2006/relationships/image" Target="../media/image436.svg"/><Relationship Id="rId161" Type="http://schemas.openxmlformats.org/officeDocument/2006/relationships/image" Target="../media/image457.png"/><Relationship Id="rId182" Type="http://schemas.openxmlformats.org/officeDocument/2006/relationships/image" Target="../media/image478.svg"/><Relationship Id="rId6" Type="http://schemas.openxmlformats.org/officeDocument/2006/relationships/image" Target="../media/image302.png"/><Relationship Id="rId23" Type="http://schemas.openxmlformats.org/officeDocument/2006/relationships/image" Target="../media/image319.svg"/><Relationship Id="rId119" Type="http://schemas.openxmlformats.org/officeDocument/2006/relationships/image" Target="../media/image415.svg"/><Relationship Id="rId44" Type="http://schemas.openxmlformats.org/officeDocument/2006/relationships/image" Target="../media/image340.png"/><Relationship Id="rId65" Type="http://schemas.openxmlformats.org/officeDocument/2006/relationships/image" Target="../media/image361.svg"/><Relationship Id="rId86" Type="http://schemas.openxmlformats.org/officeDocument/2006/relationships/image" Target="../media/image382.png"/><Relationship Id="rId130" Type="http://schemas.openxmlformats.org/officeDocument/2006/relationships/image" Target="../media/image426.png"/><Relationship Id="rId151" Type="http://schemas.openxmlformats.org/officeDocument/2006/relationships/image" Target="../media/image447.png"/><Relationship Id="rId172" Type="http://schemas.openxmlformats.org/officeDocument/2006/relationships/image" Target="../media/image468.svg"/><Relationship Id="rId13" Type="http://schemas.openxmlformats.org/officeDocument/2006/relationships/image" Target="../media/image309.svg"/><Relationship Id="rId18" Type="http://schemas.openxmlformats.org/officeDocument/2006/relationships/image" Target="../media/image314.png"/><Relationship Id="rId39" Type="http://schemas.openxmlformats.org/officeDocument/2006/relationships/image" Target="../media/image335.svg"/><Relationship Id="rId109" Type="http://schemas.openxmlformats.org/officeDocument/2006/relationships/image" Target="../media/image405.svg"/><Relationship Id="rId34" Type="http://schemas.openxmlformats.org/officeDocument/2006/relationships/image" Target="../media/image330.png"/><Relationship Id="rId50" Type="http://schemas.openxmlformats.org/officeDocument/2006/relationships/image" Target="../media/image346.png"/><Relationship Id="rId55" Type="http://schemas.openxmlformats.org/officeDocument/2006/relationships/image" Target="../media/image351.svg"/><Relationship Id="rId76" Type="http://schemas.openxmlformats.org/officeDocument/2006/relationships/image" Target="../media/image372.png"/><Relationship Id="rId97" Type="http://schemas.openxmlformats.org/officeDocument/2006/relationships/image" Target="../media/image393.svg"/><Relationship Id="rId104" Type="http://schemas.openxmlformats.org/officeDocument/2006/relationships/image" Target="../media/image400.png"/><Relationship Id="rId120" Type="http://schemas.openxmlformats.org/officeDocument/2006/relationships/image" Target="../media/image416.png"/><Relationship Id="rId125" Type="http://schemas.openxmlformats.org/officeDocument/2006/relationships/image" Target="../media/image421.svg"/><Relationship Id="rId141" Type="http://schemas.openxmlformats.org/officeDocument/2006/relationships/image" Target="../media/image437.png"/><Relationship Id="rId146" Type="http://schemas.openxmlformats.org/officeDocument/2006/relationships/image" Target="../media/image442.svg"/><Relationship Id="rId167" Type="http://schemas.openxmlformats.org/officeDocument/2006/relationships/image" Target="../media/image463.png"/><Relationship Id="rId188" Type="http://schemas.openxmlformats.org/officeDocument/2006/relationships/image" Target="../media/image484.svg"/><Relationship Id="rId7" Type="http://schemas.openxmlformats.org/officeDocument/2006/relationships/image" Target="../media/image303.svg"/><Relationship Id="rId71" Type="http://schemas.openxmlformats.org/officeDocument/2006/relationships/image" Target="../media/image367.svg"/><Relationship Id="rId92" Type="http://schemas.openxmlformats.org/officeDocument/2006/relationships/image" Target="../media/image388.png"/><Relationship Id="rId162" Type="http://schemas.openxmlformats.org/officeDocument/2006/relationships/image" Target="../media/image458.svg"/><Relationship Id="rId183" Type="http://schemas.openxmlformats.org/officeDocument/2006/relationships/image" Target="../media/image479.png"/><Relationship Id="rId2" Type="http://schemas.openxmlformats.org/officeDocument/2006/relationships/image" Target="../media/image298.png"/><Relationship Id="rId29" Type="http://schemas.openxmlformats.org/officeDocument/2006/relationships/image" Target="../media/image325.svg"/><Relationship Id="rId24" Type="http://schemas.openxmlformats.org/officeDocument/2006/relationships/image" Target="../media/image320.png"/><Relationship Id="rId40" Type="http://schemas.openxmlformats.org/officeDocument/2006/relationships/image" Target="../media/image336.png"/><Relationship Id="rId45" Type="http://schemas.openxmlformats.org/officeDocument/2006/relationships/image" Target="../media/image341.svg"/><Relationship Id="rId66" Type="http://schemas.openxmlformats.org/officeDocument/2006/relationships/image" Target="../media/image362.png"/><Relationship Id="rId87" Type="http://schemas.openxmlformats.org/officeDocument/2006/relationships/image" Target="../media/image383.svg"/><Relationship Id="rId110" Type="http://schemas.openxmlformats.org/officeDocument/2006/relationships/image" Target="../media/image406.png"/><Relationship Id="rId115" Type="http://schemas.openxmlformats.org/officeDocument/2006/relationships/image" Target="../media/image411.svg"/><Relationship Id="rId131" Type="http://schemas.openxmlformats.org/officeDocument/2006/relationships/image" Target="../media/image427.svg"/><Relationship Id="rId136" Type="http://schemas.openxmlformats.org/officeDocument/2006/relationships/image" Target="../media/image432.png"/><Relationship Id="rId157" Type="http://schemas.openxmlformats.org/officeDocument/2006/relationships/image" Target="../media/image453.png"/><Relationship Id="rId178" Type="http://schemas.openxmlformats.org/officeDocument/2006/relationships/image" Target="../media/image474.svg"/><Relationship Id="rId61" Type="http://schemas.openxmlformats.org/officeDocument/2006/relationships/image" Target="../media/image357.svg"/><Relationship Id="rId82" Type="http://schemas.openxmlformats.org/officeDocument/2006/relationships/image" Target="../media/image378.png"/><Relationship Id="rId152" Type="http://schemas.openxmlformats.org/officeDocument/2006/relationships/image" Target="../media/image448.svg"/><Relationship Id="rId173" Type="http://schemas.openxmlformats.org/officeDocument/2006/relationships/image" Target="../media/image469.png"/><Relationship Id="rId19" Type="http://schemas.openxmlformats.org/officeDocument/2006/relationships/image" Target="../media/image315.svg"/><Relationship Id="rId14" Type="http://schemas.openxmlformats.org/officeDocument/2006/relationships/image" Target="../media/image310.png"/><Relationship Id="rId30" Type="http://schemas.openxmlformats.org/officeDocument/2006/relationships/image" Target="../media/image326.png"/><Relationship Id="rId35" Type="http://schemas.openxmlformats.org/officeDocument/2006/relationships/image" Target="../media/image331.svg"/><Relationship Id="rId56" Type="http://schemas.openxmlformats.org/officeDocument/2006/relationships/image" Target="../media/image352.png"/><Relationship Id="rId77" Type="http://schemas.openxmlformats.org/officeDocument/2006/relationships/image" Target="../media/image373.svg"/><Relationship Id="rId100" Type="http://schemas.openxmlformats.org/officeDocument/2006/relationships/image" Target="../media/image396.png"/><Relationship Id="rId105" Type="http://schemas.openxmlformats.org/officeDocument/2006/relationships/image" Target="../media/image401.svg"/><Relationship Id="rId126" Type="http://schemas.openxmlformats.org/officeDocument/2006/relationships/image" Target="../media/image422.png"/><Relationship Id="rId147" Type="http://schemas.openxmlformats.org/officeDocument/2006/relationships/image" Target="../media/image443.png"/><Relationship Id="rId168" Type="http://schemas.openxmlformats.org/officeDocument/2006/relationships/image" Target="../media/image464.svg"/><Relationship Id="rId8" Type="http://schemas.openxmlformats.org/officeDocument/2006/relationships/image" Target="../media/image304.png"/><Relationship Id="rId51" Type="http://schemas.openxmlformats.org/officeDocument/2006/relationships/image" Target="../media/image347.svg"/><Relationship Id="rId72" Type="http://schemas.openxmlformats.org/officeDocument/2006/relationships/image" Target="../media/image368.png"/><Relationship Id="rId93" Type="http://schemas.openxmlformats.org/officeDocument/2006/relationships/image" Target="../media/image389.svg"/><Relationship Id="rId98" Type="http://schemas.openxmlformats.org/officeDocument/2006/relationships/image" Target="../media/image394.png"/><Relationship Id="rId121" Type="http://schemas.openxmlformats.org/officeDocument/2006/relationships/image" Target="../media/image417.svg"/><Relationship Id="rId142" Type="http://schemas.openxmlformats.org/officeDocument/2006/relationships/image" Target="../media/image438.svg"/><Relationship Id="rId163" Type="http://schemas.openxmlformats.org/officeDocument/2006/relationships/image" Target="../media/image459.png"/><Relationship Id="rId184" Type="http://schemas.openxmlformats.org/officeDocument/2006/relationships/image" Target="../media/image480.svg"/><Relationship Id="rId189" Type="http://schemas.openxmlformats.org/officeDocument/2006/relationships/image" Target="../media/image485.png"/><Relationship Id="rId3" Type="http://schemas.openxmlformats.org/officeDocument/2006/relationships/image" Target="../media/image299.svg"/><Relationship Id="rId25" Type="http://schemas.openxmlformats.org/officeDocument/2006/relationships/image" Target="../media/image321.svg"/><Relationship Id="rId46" Type="http://schemas.openxmlformats.org/officeDocument/2006/relationships/image" Target="../media/image342.png"/><Relationship Id="rId67" Type="http://schemas.openxmlformats.org/officeDocument/2006/relationships/image" Target="../media/image363.svg"/><Relationship Id="rId116" Type="http://schemas.openxmlformats.org/officeDocument/2006/relationships/image" Target="../media/image412.png"/><Relationship Id="rId137" Type="http://schemas.openxmlformats.org/officeDocument/2006/relationships/image" Target="../media/image433.svg"/><Relationship Id="rId158" Type="http://schemas.openxmlformats.org/officeDocument/2006/relationships/image" Target="../media/image454.svg"/><Relationship Id="rId20" Type="http://schemas.openxmlformats.org/officeDocument/2006/relationships/image" Target="../media/image316.png"/><Relationship Id="rId41" Type="http://schemas.openxmlformats.org/officeDocument/2006/relationships/image" Target="../media/image337.svg"/><Relationship Id="rId62" Type="http://schemas.openxmlformats.org/officeDocument/2006/relationships/image" Target="../media/image358.png"/><Relationship Id="rId83" Type="http://schemas.openxmlformats.org/officeDocument/2006/relationships/image" Target="../media/image379.svg"/><Relationship Id="rId88" Type="http://schemas.openxmlformats.org/officeDocument/2006/relationships/image" Target="../media/image384.png"/><Relationship Id="rId111" Type="http://schemas.openxmlformats.org/officeDocument/2006/relationships/image" Target="../media/image407.svg"/><Relationship Id="rId132" Type="http://schemas.openxmlformats.org/officeDocument/2006/relationships/image" Target="../media/image428.png"/><Relationship Id="rId153" Type="http://schemas.openxmlformats.org/officeDocument/2006/relationships/image" Target="../media/image449.png"/><Relationship Id="rId174" Type="http://schemas.openxmlformats.org/officeDocument/2006/relationships/image" Target="../media/image470.svg"/><Relationship Id="rId179" Type="http://schemas.openxmlformats.org/officeDocument/2006/relationships/image" Target="../media/image475.png"/><Relationship Id="rId190" Type="http://schemas.openxmlformats.org/officeDocument/2006/relationships/image" Target="../media/image486.svg"/><Relationship Id="rId15" Type="http://schemas.openxmlformats.org/officeDocument/2006/relationships/image" Target="../media/image311.svg"/><Relationship Id="rId36" Type="http://schemas.openxmlformats.org/officeDocument/2006/relationships/image" Target="../media/image332.png"/><Relationship Id="rId57" Type="http://schemas.openxmlformats.org/officeDocument/2006/relationships/image" Target="../media/image353.svg"/><Relationship Id="rId106" Type="http://schemas.openxmlformats.org/officeDocument/2006/relationships/image" Target="../media/image402.png"/><Relationship Id="rId127" Type="http://schemas.openxmlformats.org/officeDocument/2006/relationships/image" Target="../media/image423.svg"/><Relationship Id="rId10" Type="http://schemas.openxmlformats.org/officeDocument/2006/relationships/image" Target="../media/image306.png"/><Relationship Id="rId31" Type="http://schemas.openxmlformats.org/officeDocument/2006/relationships/image" Target="../media/image327.svg"/><Relationship Id="rId52" Type="http://schemas.openxmlformats.org/officeDocument/2006/relationships/image" Target="../media/image348.png"/><Relationship Id="rId73" Type="http://schemas.openxmlformats.org/officeDocument/2006/relationships/image" Target="../media/image369.svg"/><Relationship Id="rId78" Type="http://schemas.openxmlformats.org/officeDocument/2006/relationships/image" Target="../media/image374.png"/><Relationship Id="rId94" Type="http://schemas.openxmlformats.org/officeDocument/2006/relationships/image" Target="../media/image390.png"/><Relationship Id="rId99" Type="http://schemas.openxmlformats.org/officeDocument/2006/relationships/image" Target="../media/image395.svg"/><Relationship Id="rId101" Type="http://schemas.openxmlformats.org/officeDocument/2006/relationships/image" Target="../media/image397.svg"/><Relationship Id="rId122" Type="http://schemas.openxmlformats.org/officeDocument/2006/relationships/image" Target="../media/image418.png"/><Relationship Id="rId143" Type="http://schemas.openxmlformats.org/officeDocument/2006/relationships/image" Target="../media/image439.png"/><Relationship Id="rId148" Type="http://schemas.openxmlformats.org/officeDocument/2006/relationships/image" Target="../media/image444.svg"/><Relationship Id="rId164" Type="http://schemas.openxmlformats.org/officeDocument/2006/relationships/image" Target="../media/image460.svg"/><Relationship Id="rId169" Type="http://schemas.openxmlformats.org/officeDocument/2006/relationships/image" Target="../media/image465.png"/><Relationship Id="rId185" Type="http://schemas.openxmlformats.org/officeDocument/2006/relationships/image" Target="../media/image481.png"/><Relationship Id="rId4" Type="http://schemas.openxmlformats.org/officeDocument/2006/relationships/image" Target="../media/image300.png"/><Relationship Id="rId9" Type="http://schemas.openxmlformats.org/officeDocument/2006/relationships/image" Target="../media/image305.svg"/><Relationship Id="rId180" Type="http://schemas.openxmlformats.org/officeDocument/2006/relationships/image" Target="../media/image476.svg"/><Relationship Id="rId26" Type="http://schemas.openxmlformats.org/officeDocument/2006/relationships/image" Target="../media/image322.png"/><Relationship Id="rId47" Type="http://schemas.openxmlformats.org/officeDocument/2006/relationships/image" Target="../media/image343.svg"/><Relationship Id="rId68" Type="http://schemas.openxmlformats.org/officeDocument/2006/relationships/image" Target="../media/image364.png"/><Relationship Id="rId89" Type="http://schemas.openxmlformats.org/officeDocument/2006/relationships/image" Target="../media/image385.svg"/><Relationship Id="rId112" Type="http://schemas.openxmlformats.org/officeDocument/2006/relationships/image" Target="../media/image408.png"/><Relationship Id="rId133" Type="http://schemas.openxmlformats.org/officeDocument/2006/relationships/image" Target="../media/image429.svg"/><Relationship Id="rId154" Type="http://schemas.openxmlformats.org/officeDocument/2006/relationships/image" Target="../media/image450.svg"/><Relationship Id="rId175" Type="http://schemas.openxmlformats.org/officeDocument/2006/relationships/image" Target="../media/image471.png"/><Relationship Id="rId16" Type="http://schemas.openxmlformats.org/officeDocument/2006/relationships/image" Target="../media/image312.png"/><Relationship Id="rId37" Type="http://schemas.openxmlformats.org/officeDocument/2006/relationships/image" Target="../media/image333.svg"/><Relationship Id="rId58" Type="http://schemas.openxmlformats.org/officeDocument/2006/relationships/image" Target="../media/image354.png"/><Relationship Id="rId79" Type="http://schemas.openxmlformats.org/officeDocument/2006/relationships/image" Target="../media/image375.svg"/><Relationship Id="rId102" Type="http://schemas.openxmlformats.org/officeDocument/2006/relationships/image" Target="../media/image398.png"/><Relationship Id="rId123" Type="http://schemas.openxmlformats.org/officeDocument/2006/relationships/image" Target="../media/image419.svg"/><Relationship Id="rId144" Type="http://schemas.openxmlformats.org/officeDocument/2006/relationships/image" Target="../media/image440.svg"/><Relationship Id="rId90" Type="http://schemas.openxmlformats.org/officeDocument/2006/relationships/image" Target="../media/image386.png"/><Relationship Id="rId165" Type="http://schemas.openxmlformats.org/officeDocument/2006/relationships/image" Target="../media/image461.png"/><Relationship Id="rId186" Type="http://schemas.openxmlformats.org/officeDocument/2006/relationships/image" Target="../media/image482.svg"/><Relationship Id="rId27" Type="http://schemas.openxmlformats.org/officeDocument/2006/relationships/image" Target="../media/image323.svg"/><Relationship Id="rId48" Type="http://schemas.openxmlformats.org/officeDocument/2006/relationships/image" Target="../media/image344.png"/><Relationship Id="rId69" Type="http://schemas.openxmlformats.org/officeDocument/2006/relationships/image" Target="../media/image365.svg"/><Relationship Id="rId113" Type="http://schemas.openxmlformats.org/officeDocument/2006/relationships/image" Target="../media/image409.svg"/><Relationship Id="rId134" Type="http://schemas.openxmlformats.org/officeDocument/2006/relationships/image" Target="../media/image430.png"/><Relationship Id="rId80" Type="http://schemas.openxmlformats.org/officeDocument/2006/relationships/image" Target="../media/image376.png"/><Relationship Id="rId155" Type="http://schemas.openxmlformats.org/officeDocument/2006/relationships/image" Target="../media/image451.png"/><Relationship Id="rId176" Type="http://schemas.openxmlformats.org/officeDocument/2006/relationships/image" Target="../media/image472.svg"/><Relationship Id="rId17" Type="http://schemas.openxmlformats.org/officeDocument/2006/relationships/image" Target="../media/image313.svg"/><Relationship Id="rId38" Type="http://schemas.openxmlformats.org/officeDocument/2006/relationships/image" Target="../media/image334.png"/><Relationship Id="rId59" Type="http://schemas.openxmlformats.org/officeDocument/2006/relationships/image" Target="../media/image355.svg"/><Relationship Id="rId103" Type="http://schemas.openxmlformats.org/officeDocument/2006/relationships/image" Target="../media/image399.svg"/><Relationship Id="rId124" Type="http://schemas.openxmlformats.org/officeDocument/2006/relationships/image" Target="../media/image420.png"/><Relationship Id="rId70" Type="http://schemas.openxmlformats.org/officeDocument/2006/relationships/image" Target="../media/image366.png"/><Relationship Id="rId91" Type="http://schemas.openxmlformats.org/officeDocument/2006/relationships/image" Target="../media/image387.svg"/><Relationship Id="rId145" Type="http://schemas.openxmlformats.org/officeDocument/2006/relationships/image" Target="../media/image441.png"/><Relationship Id="rId166" Type="http://schemas.openxmlformats.org/officeDocument/2006/relationships/image" Target="../media/image462.svg"/><Relationship Id="rId187" Type="http://schemas.openxmlformats.org/officeDocument/2006/relationships/image" Target="../media/image483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324.png"/><Relationship Id="rId49" Type="http://schemas.openxmlformats.org/officeDocument/2006/relationships/image" Target="../media/image345.svg"/><Relationship Id="rId114" Type="http://schemas.openxmlformats.org/officeDocument/2006/relationships/image" Target="../media/image410.png"/><Relationship Id="rId60" Type="http://schemas.openxmlformats.org/officeDocument/2006/relationships/image" Target="../media/image356.png"/><Relationship Id="rId81" Type="http://schemas.openxmlformats.org/officeDocument/2006/relationships/image" Target="../media/image377.svg"/><Relationship Id="rId135" Type="http://schemas.openxmlformats.org/officeDocument/2006/relationships/image" Target="../media/image431.svg"/><Relationship Id="rId156" Type="http://schemas.openxmlformats.org/officeDocument/2006/relationships/image" Target="../media/image452.svg"/><Relationship Id="rId177" Type="http://schemas.openxmlformats.org/officeDocument/2006/relationships/image" Target="../media/image47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image" Target="../media/image498.svg"/><Relationship Id="rId18" Type="http://schemas.openxmlformats.org/officeDocument/2006/relationships/image" Target="../media/image503.png"/><Relationship Id="rId3" Type="http://schemas.openxmlformats.org/officeDocument/2006/relationships/image" Target="../media/image488.svg"/><Relationship Id="rId21" Type="http://schemas.openxmlformats.org/officeDocument/2006/relationships/image" Target="../media/image506.svg"/><Relationship Id="rId7" Type="http://schemas.openxmlformats.org/officeDocument/2006/relationships/image" Target="../media/image492.svg"/><Relationship Id="rId12" Type="http://schemas.openxmlformats.org/officeDocument/2006/relationships/image" Target="../media/image497.png"/><Relationship Id="rId17" Type="http://schemas.openxmlformats.org/officeDocument/2006/relationships/image" Target="../media/image502.svg"/><Relationship Id="rId2" Type="http://schemas.openxmlformats.org/officeDocument/2006/relationships/image" Target="../media/image487.png"/><Relationship Id="rId16" Type="http://schemas.openxmlformats.org/officeDocument/2006/relationships/image" Target="../media/image501.png"/><Relationship Id="rId20" Type="http://schemas.openxmlformats.org/officeDocument/2006/relationships/image" Target="../media/image5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1.png"/><Relationship Id="rId11" Type="http://schemas.openxmlformats.org/officeDocument/2006/relationships/image" Target="../media/image496.svg"/><Relationship Id="rId24" Type="http://schemas.openxmlformats.org/officeDocument/2006/relationships/image" Target="../media/image509.png"/><Relationship Id="rId5" Type="http://schemas.openxmlformats.org/officeDocument/2006/relationships/image" Target="../media/image490.svg"/><Relationship Id="rId15" Type="http://schemas.openxmlformats.org/officeDocument/2006/relationships/image" Target="../media/image500.svg"/><Relationship Id="rId23" Type="http://schemas.openxmlformats.org/officeDocument/2006/relationships/image" Target="../media/image508.svg"/><Relationship Id="rId10" Type="http://schemas.openxmlformats.org/officeDocument/2006/relationships/image" Target="../media/image495.png"/><Relationship Id="rId19" Type="http://schemas.openxmlformats.org/officeDocument/2006/relationships/image" Target="../media/image504.svg"/><Relationship Id="rId4" Type="http://schemas.openxmlformats.org/officeDocument/2006/relationships/image" Target="../media/image489.png"/><Relationship Id="rId9" Type="http://schemas.openxmlformats.org/officeDocument/2006/relationships/image" Target="../media/image494.svg"/><Relationship Id="rId14" Type="http://schemas.openxmlformats.org/officeDocument/2006/relationships/image" Target="../media/image499.png"/><Relationship Id="rId22" Type="http://schemas.openxmlformats.org/officeDocument/2006/relationships/image" Target="../media/image507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2.png"/><Relationship Id="rId21" Type="http://schemas.openxmlformats.org/officeDocument/2006/relationships/image" Target="../media/image527.svg"/><Relationship Id="rId34" Type="http://schemas.openxmlformats.org/officeDocument/2006/relationships/image" Target="../media/image540.png"/><Relationship Id="rId42" Type="http://schemas.openxmlformats.org/officeDocument/2006/relationships/image" Target="../media/image44.png"/><Relationship Id="rId47" Type="http://schemas.openxmlformats.org/officeDocument/2006/relationships/image" Target="../media/image551.svg"/><Relationship Id="rId50" Type="http://schemas.openxmlformats.org/officeDocument/2006/relationships/image" Target="../media/image554.png"/><Relationship Id="rId55" Type="http://schemas.openxmlformats.org/officeDocument/2006/relationships/image" Target="../media/image559.svg"/><Relationship Id="rId63" Type="http://schemas.openxmlformats.org/officeDocument/2006/relationships/image" Target="../media/image567.svg"/><Relationship Id="rId7" Type="http://schemas.openxmlformats.org/officeDocument/2006/relationships/image" Target="../media/image515.svg"/><Relationship Id="rId2" Type="http://schemas.openxmlformats.org/officeDocument/2006/relationships/image" Target="../media/image510.png"/><Relationship Id="rId16" Type="http://schemas.openxmlformats.org/officeDocument/2006/relationships/image" Target="../media/image524.png"/><Relationship Id="rId29" Type="http://schemas.openxmlformats.org/officeDocument/2006/relationships/image" Target="../media/image535.svg"/><Relationship Id="rId11" Type="http://schemas.openxmlformats.org/officeDocument/2006/relationships/image" Target="../media/image519.svg"/><Relationship Id="rId24" Type="http://schemas.openxmlformats.org/officeDocument/2006/relationships/image" Target="../media/image530.png"/><Relationship Id="rId32" Type="http://schemas.openxmlformats.org/officeDocument/2006/relationships/image" Target="../media/image538.png"/><Relationship Id="rId37" Type="http://schemas.openxmlformats.org/officeDocument/2006/relationships/image" Target="../media/image543.svg"/><Relationship Id="rId40" Type="http://schemas.openxmlformats.org/officeDocument/2006/relationships/image" Target="../media/image546.png"/><Relationship Id="rId45" Type="http://schemas.openxmlformats.org/officeDocument/2006/relationships/image" Target="../media/image549.svg"/><Relationship Id="rId53" Type="http://schemas.openxmlformats.org/officeDocument/2006/relationships/image" Target="../media/image557.svg"/><Relationship Id="rId58" Type="http://schemas.openxmlformats.org/officeDocument/2006/relationships/image" Target="../media/image562.png"/><Relationship Id="rId66" Type="http://schemas.openxmlformats.org/officeDocument/2006/relationships/image" Target="../media/image570.png"/><Relationship Id="rId5" Type="http://schemas.openxmlformats.org/officeDocument/2006/relationships/image" Target="../media/image513.svg"/><Relationship Id="rId61" Type="http://schemas.openxmlformats.org/officeDocument/2006/relationships/image" Target="../media/image565.svg"/><Relationship Id="rId19" Type="http://schemas.openxmlformats.org/officeDocument/2006/relationships/image" Target="../media/image56.svg"/><Relationship Id="rId14" Type="http://schemas.openxmlformats.org/officeDocument/2006/relationships/image" Target="../media/image522.png"/><Relationship Id="rId22" Type="http://schemas.openxmlformats.org/officeDocument/2006/relationships/image" Target="../media/image528.png"/><Relationship Id="rId27" Type="http://schemas.openxmlformats.org/officeDocument/2006/relationships/image" Target="../media/image533.svg"/><Relationship Id="rId30" Type="http://schemas.openxmlformats.org/officeDocument/2006/relationships/image" Target="../media/image536.png"/><Relationship Id="rId35" Type="http://schemas.openxmlformats.org/officeDocument/2006/relationships/image" Target="../media/image541.svg"/><Relationship Id="rId43" Type="http://schemas.openxmlformats.org/officeDocument/2006/relationships/image" Target="../media/image45.svg"/><Relationship Id="rId48" Type="http://schemas.openxmlformats.org/officeDocument/2006/relationships/image" Target="../media/image552.png"/><Relationship Id="rId56" Type="http://schemas.openxmlformats.org/officeDocument/2006/relationships/image" Target="../media/image560.png"/><Relationship Id="rId64" Type="http://schemas.openxmlformats.org/officeDocument/2006/relationships/image" Target="../media/image568.png"/><Relationship Id="rId8" Type="http://schemas.openxmlformats.org/officeDocument/2006/relationships/image" Target="../media/image516.png"/><Relationship Id="rId51" Type="http://schemas.openxmlformats.org/officeDocument/2006/relationships/image" Target="../media/image555.svg"/><Relationship Id="rId3" Type="http://schemas.openxmlformats.org/officeDocument/2006/relationships/image" Target="../media/image511.svg"/><Relationship Id="rId12" Type="http://schemas.openxmlformats.org/officeDocument/2006/relationships/image" Target="../media/image520.png"/><Relationship Id="rId17" Type="http://schemas.openxmlformats.org/officeDocument/2006/relationships/image" Target="../media/image525.svg"/><Relationship Id="rId25" Type="http://schemas.openxmlformats.org/officeDocument/2006/relationships/image" Target="../media/image531.svg"/><Relationship Id="rId33" Type="http://schemas.openxmlformats.org/officeDocument/2006/relationships/image" Target="../media/image539.svg"/><Relationship Id="rId38" Type="http://schemas.openxmlformats.org/officeDocument/2006/relationships/image" Target="../media/image544.png"/><Relationship Id="rId46" Type="http://schemas.openxmlformats.org/officeDocument/2006/relationships/image" Target="../media/image550.png"/><Relationship Id="rId59" Type="http://schemas.openxmlformats.org/officeDocument/2006/relationships/image" Target="../media/image563.svg"/><Relationship Id="rId67" Type="http://schemas.openxmlformats.org/officeDocument/2006/relationships/image" Target="../media/image571.svg"/><Relationship Id="rId20" Type="http://schemas.openxmlformats.org/officeDocument/2006/relationships/image" Target="../media/image526.png"/><Relationship Id="rId41" Type="http://schemas.openxmlformats.org/officeDocument/2006/relationships/image" Target="../media/image547.svg"/><Relationship Id="rId54" Type="http://schemas.openxmlformats.org/officeDocument/2006/relationships/image" Target="../media/image558.png"/><Relationship Id="rId62" Type="http://schemas.openxmlformats.org/officeDocument/2006/relationships/image" Target="../media/image5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4.png"/><Relationship Id="rId15" Type="http://schemas.openxmlformats.org/officeDocument/2006/relationships/image" Target="../media/image523.svg"/><Relationship Id="rId23" Type="http://schemas.openxmlformats.org/officeDocument/2006/relationships/image" Target="../media/image529.svg"/><Relationship Id="rId28" Type="http://schemas.openxmlformats.org/officeDocument/2006/relationships/image" Target="../media/image534.png"/><Relationship Id="rId36" Type="http://schemas.openxmlformats.org/officeDocument/2006/relationships/image" Target="../media/image542.png"/><Relationship Id="rId49" Type="http://schemas.openxmlformats.org/officeDocument/2006/relationships/image" Target="../media/image553.svg"/><Relationship Id="rId57" Type="http://schemas.openxmlformats.org/officeDocument/2006/relationships/image" Target="../media/image561.svg"/><Relationship Id="rId10" Type="http://schemas.openxmlformats.org/officeDocument/2006/relationships/image" Target="../media/image518.png"/><Relationship Id="rId31" Type="http://schemas.openxmlformats.org/officeDocument/2006/relationships/image" Target="../media/image537.svg"/><Relationship Id="rId44" Type="http://schemas.openxmlformats.org/officeDocument/2006/relationships/image" Target="../media/image548.png"/><Relationship Id="rId52" Type="http://schemas.openxmlformats.org/officeDocument/2006/relationships/image" Target="../media/image556.png"/><Relationship Id="rId60" Type="http://schemas.openxmlformats.org/officeDocument/2006/relationships/image" Target="../media/image564.png"/><Relationship Id="rId65" Type="http://schemas.openxmlformats.org/officeDocument/2006/relationships/image" Target="../media/image569.svg"/><Relationship Id="rId4" Type="http://schemas.openxmlformats.org/officeDocument/2006/relationships/image" Target="../media/image512.png"/><Relationship Id="rId9" Type="http://schemas.openxmlformats.org/officeDocument/2006/relationships/image" Target="../media/image517.svg"/><Relationship Id="rId13" Type="http://schemas.openxmlformats.org/officeDocument/2006/relationships/image" Target="../media/image521.svg"/><Relationship Id="rId18" Type="http://schemas.openxmlformats.org/officeDocument/2006/relationships/image" Target="../media/image55.png"/><Relationship Id="rId39" Type="http://schemas.openxmlformats.org/officeDocument/2006/relationships/image" Target="../media/image545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sv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E53CC-598F-3C13-1ADC-17D530C9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ECF3-B1FD-4EA6-B60A-4129A581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39708-2719-2667-9346-C48F503F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EA87F-A7FF-A821-AAE2-62BD0C68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35D7D0-93F4-1E16-A403-E149463B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435E1-745B-3715-C863-D2D2DB73C1F2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BBCA5-22EC-BD22-D558-9EC20845179D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B9638B-843A-A5D8-31D2-713BCBE870F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9DCC73-D81F-8407-5AB4-DC5846208070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802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6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for Custom API-driven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Source Workspace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target workspaces from source workspace</a:t>
            </a:r>
          </a:p>
          <a:p>
            <a:pPr lvl="1"/>
            <a:r>
              <a:rPr lang="en-US" dirty="0"/>
              <a:t>Execute deployment workflow once to create each customer tenant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must support parameterization of customer data such as datasource paths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416594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Use a live workspace as the source solution template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Use Fabric item definitions exported to packaged solution folder (</a:t>
            </a:r>
            <a:r>
              <a:rPr lang="en-US" sz="1600" dirty="0"/>
              <a:t>requires</a:t>
            </a:r>
            <a:r>
              <a:rPr lang="en-US" sz="2000" dirty="0"/>
              <a:t> </a:t>
            </a:r>
            <a:r>
              <a:rPr lang="en-US" sz="1600" b="1" dirty="0" err="1">
                <a:solidFill>
                  <a:srgbClr val="6C0000"/>
                </a:solidFill>
              </a:rPr>
              <a:t>deploy.config.json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20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613769" y="1711159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21176" y="1526449"/>
            <a:ext cx="1562529" cy="1357924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4661" y="3771155"/>
            <a:ext cx="1562529" cy="1357924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596640" y="3887787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610703" y="3944333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541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96349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467259" y="3744565"/>
            <a:ext cx="1076911" cy="573668"/>
            <a:chOff x="3526223" y="4847584"/>
            <a:chExt cx="1055891" cy="562471"/>
          </a:xfrm>
          <a:solidFill>
            <a:schemeClr val="accent1">
              <a:lumMod val="75000"/>
            </a:schemeClr>
          </a:solidFill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701519" y="2921676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126351" y="2879924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20281-0C1E-07E6-53CD-27B35104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9170DD-2F8D-5B10-2568-0BC40F50CF6C}"/>
              </a:ext>
            </a:extLst>
          </p:cNvPr>
          <p:cNvGrpSpPr/>
          <p:nvPr/>
        </p:nvGrpSpPr>
        <p:grpSpPr>
          <a:xfrm>
            <a:off x="905099" y="1987981"/>
            <a:ext cx="1723070" cy="1208697"/>
            <a:chOff x="1069668" y="2769166"/>
            <a:chExt cx="2895211" cy="21450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0C5062-3D12-184E-DA9F-4D3AEBD7998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Prod Workspace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3143BF-1EB5-F0EE-CFFA-F18896609F57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307343-8D68-D895-28C2-DB1CDC2A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470593" y="3280986"/>
            <a:ext cx="555834" cy="754763"/>
            <a:chOff x="1880859" y="4132771"/>
            <a:chExt cx="660394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880859" y="4372585"/>
              <a:ext cx="660394" cy="573670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05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05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933598" y="4085484"/>
            <a:ext cx="1667329" cy="1208696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80D6-CFE1-5E73-ABAA-ACD4A44C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63AB3E-BBE7-2DB2-D37F-5C4B1BE2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D633B3-A83B-EF4B-308E-854C5EE9B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dirty="0"/>
              <a:t>High-level architecture for CI/CD on a single target workspace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85C89-35B2-2FF0-EB90-0541B46DA938}"/>
              </a:ext>
            </a:extLst>
          </p:cNvPr>
          <p:cNvGrpSpPr/>
          <p:nvPr/>
        </p:nvGrpSpPr>
        <p:grpSpPr>
          <a:xfrm>
            <a:off x="1207918" y="3234965"/>
            <a:ext cx="8026325" cy="3293655"/>
            <a:chOff x="863789" y="1925482"/>
            <a:chExt cx="10423255" cy="4277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2369DB-2149-AC9D-DBC5-F131D49C5163}"/>
                </a:ext>
              </a:extLst>
            </p:cNvPr>
            <p:cNvGrpSpPr/>
            <p:nvPr/>
          </p:nvGrpSpPr>
          <p:grpSpPr>
            <a:xfrm>
              <a:off x="994744" y="1925482"/>
              <a:ext cx="10292300" cy="1571780"/>
              <a:chOff x="1325110" y="2623262"/>
              <a:chExt cx="9416380" cy="14380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69D344-1B1E-F4CC-9ECD-0ED14FDD1AC5}"/>
                  </a:ext>
                </a:extLst>
              </p:cNvPr>
              <p:cNvGrpSpPr/>
              <p:nvPr/>
            </p:nvGrpSpPr>
            <p:grpSpPr>
              <a:xfrm>
                <a:off x="1325110" y="2623262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FE20D87-CACB-F8DA-36E1-E4116F4665BA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79E9B16-2561-CDD2-6206-CB8FB80D6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EB07F38-D085-07DD-13AD-9BA66EA89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822323E-D990-647B-088E-2F8B8DF40351}"/>
                  </a:ext>
                </a:extLst>
              </p:cNvPr>
              <p:cNvGrpSpPr/>
              <p:nvPr/>
            </p:nvGrpSpPr>
            <p:grpSpPr>
              <a:xfrm>
                <a:off x="3392655" y="2623262"/>
                <a:ext cx="3695589" cy="1436070"/>
                <a:chOff x="3372559" y="2802234"/>
                <a:chExt cx="3695589" cy="143607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7CD3A21-9930-E50E-0611-F282679D9EF3}"/>
                    </a:ext>
                  </a:extLst>
                </p:cNvPr>
                <p:cNvGrpSpPr/>
                <p:nvPr/>
              </p:nvGrpSpPr>
              <p:grpSpPr>
                <a:xfrm>
                  <a:off x="3372559" y="2968157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26F90D4F-8150-1E67-9BFD-6149D12B1299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EA8584E0-A5A2-3C79-99A7-A73CDB1B527C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2373E49-4E00-FD73-6B0A-4763EE1BBD4D}"/>
                    </a:ext>
                  </a:extLst>
                </p:cNvPr>
                <p:cNvGrpSpPr/>
                <p:nvPr/>
              </p:nvGrpSpPr>
              <p:grpSpPr>
                <a:xfrm>
                  <a:off x="5020944" y="2802234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E815229-0F25-22B8-EEB9-849DE32352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Test Workspace</a:t>
                    </a: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1B7DE43-D31D-358A-7D8E-0EB8B9F8F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4A89E686-E938-2387-E813-3834A6B977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3839B12-D61F-4CC8-80FC-224E407D7354}"/>
                  </a:ext>
                </a:extLst>
              </p:cNvPr>
              <p:cNvGrpSpPr/>
              <p:nvPr/>
            </p:nvGrpSpPr>
            <p:grpSpPr>
              <a:xfrm>
                <a:off x="7072017" y="2625207"/>
                <a:ext cx="3669473" cy="1436070"/>
                <a:chOff x="7051921" y="2804179"/>
                <a:chExt cx="3669473" cy="143607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578056B-BDAC-6AE5-7F39-F5E910F1808F}"/>
                    </a:ext>
                  </a:extLst>
                </p:cNvPr>
                <p:cNvGrpSpPr/>
                <p:nvPr/>
              </p:nvGrpSpPr>
              <p:grpSpPr>
                <a:xfrm>
                  <a:off x="7051921" y="2937186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34" name="Arrow: Right 33">
                    <a:extLst>
                      <a:ext uri="{FF2B5EF4-FFF2-40B4-BE49-F238E27FC236}">
                        <a16:creationId xmlns:a16="http://schemas.microsoft.com/office/drawing/2014/main" id="{599CA905-CF2B-2F7A-95D8-0988E7D7FBC0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13CE4F0C-65E5-ADEA-1C35-4F39FD402E63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721E890-D86D-BAE2-7CEC-CA5A437FDE69}"/>
                    </a:ext>
                  </a:extLst>
                </p:cNvPr>
                <p:cNvGrpSpPr/>
                <p:nvPr/>
              </p:nvGrpSpPr>
              <p:grpSpPr>
                <a:xfrm>
                  <a:off x="8674190" y="2804179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523A400-E08C-22F6-3C8C-B375F83971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Prod Workspace</a:t>
                    </a:r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0810868-EE73-42DB-1974-F728B7E06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B8EE33AB-22F2-5A0B-37FC-51BC9446D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C91BBB-83C9-ED03-69D0-CB204ACC6A6D}"/>
                </a:ext>
              </a:extLst>
            </p:cNvPr>
            <p:cNvGrpSpPr/>
            <p:nvPr/>
          </p:nvGrpSpPr>
          <p:grpSpPr>
            <a:xfrm>
              <a:off x="1561149" y="3588332"/>
              <a:ext cx="721825" cy="980160"/>
              <a:chOff x="1880859" y="4132771"/>
              <a:chExt cx="660394" cy="1073461"/>
            </a:xfrm>
          </p:grpSpPr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0C556C7E-2070-2AE8-41BC-CB801FA9A04E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CE7D7C3D-AA4D-9C93-DB2C-084F1025D65D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CFD08A99-D6A0-C85D-1A5E-00CB224D149B}"/>
                  </a:ext>
                </a:extLst>
              </p:cNvPr>
              <p:cNvSpPr/>
              <p:nvPr/>
            </p:nvSpPr>
            <p:spPr>
              <a:xfrm>
                <a:off x="1880859" y="4372585"/>
                <a:ext cx="660394" cy="573670"/>
              </a:xfrm>
              <a:prstGeom prst="flowChartAlternateProcess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Sync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675E2-1697-17F3-154E-D4B89C8C047E}"/>
                </a:ext>
              </a:extLst>
            </p:cNvPr>
            <p:cNvGrpSpPr/>
            <p:nvPr/>
          </p:nvGrpSpPr>
          <p:grpSpPr>
            <a:xfrm>
              <a:off x="863789" y="4633080"/>
              <a:ext cx="2165249" cy="1569653"/>
              <a:chOff x="4614808" y="4010351"/>
              <a:chExt cx="1505266" cy="10912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988ABEC-D6A3-122E-1339-E8B75A45E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22A101-4E41-4491-7D5F-20DDA931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650580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851242" y="4728596"/>
            <a:ext cx="570226" cy="776873"/>
            <a:chOff x="1939269" y="4132771"/>
            <a:chExt cx="588132" cy="1073461"/>
          </a:xfrm>
          <a:solidFill>
            <a:schemeClr val="accent1">
              <a:lumMod val="75000"/>
            </a:schemeClr>
          </a:solidFill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7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7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1469196" y="5569550"/>
            <a:ext cx="1387600" cy="100591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9533288" y="2360997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9533288" y="3650881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9533288" y="4940764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127763" y="3850443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095655" y="3097669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107949" y="4626474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1498491" y="3681274"/>
            <a:ext cx="6595821" cy="1007276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EC7D46-983D-383E-9A0F-76BFE6901176}"/>
              </a:ext>
            </a:extLst>
          </p:cNvPr>
          <p:cNvGrpSpPr/>
          <p:nvPr/>
        </p:nvGrpSpPr>
        <p:grpSpPr>
          <a:xfrm>
            <a:off x="4147738" y="4700354"/>
            <a:ext cx="1387600" cy="1846867"/>
            <a:chOff x="4147738" y="4700354"/>
            <a:chExt cx="1387600" cy="184686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83D31DC-7C89-39B9-9C26-8E651E42A41B}"/>
                </a:ext>
              </a:extLst>
            </p:cNvPr>
            <p:cNvGrpSpPr/>
            <p:nvPr/>
          </p:nvGrpSpPr>
          <p:grpSpPr>
            <a:xfrm>
              <a:off x="4529784" y="4700354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8A59C60C-DCC0-4224-444E-4F9A104ACC9D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9418974-B148-A7CA-636A-815BDAA76265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4" name="Flowchart: Alternate Process 43">
                <a:extLst>
                  <a:ext uri="{FF2B5EF4-FFF2-40B4-BE49-F238E27FC236}">
                    <a16:creationId xmlns:a16="http://schemas.microsoft.com/office/drawing/2014/main" id="{F6F1EDE4-C348-435C-4407-D9DDB45A5C45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C9444C-D9FD-6416-2B48-4E51FC9F3912}"/>
                </a:ext>
              </a:extLst>
            </p:cNvPr>
            <p:cNvGrpSpPr/>
            <p:nvPr/>
          </p:nvGrpSpPr>
          <p:grpSpPr>
            <a:xfrm>
              <a:off x="4147738" y="5541308"/>
              <a:ext cx="1387600" cy="1005913"/>
              <a:chOff x="4614808" y="4010351"/>
              <a:chExt cx="1505266" cy="109121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0656BCB-A9D5-4FC4-240D-3096AE3D3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F9AA71B-B490-A89F-9D02-2A88DE6D9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4BD605-E3E0-71B6-E08B-8B7485795673}"/>
              </a:ext>
            </a:extLst>
          </p:cNvPr>
          <p:cNvGrpSpPr/>
          <p:nvPr/>
        </p:nvGrpSpPr>
        <p:grpSpPr>
          <a:xfrm>
            <a:off x="6712612" y="4698372"/>
            <a:ext cx="1387600" cy="1846867"/>
            <a:chOff x="6712612" y="4698372"/>
            <a:chExt cx="1387600" cy="184686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E2987DC-482B-187C-E35D-BD6F9333BE33}"/>
                </a:ext>
              </a:extLst>
            </p:cNvPr>
            <p:cNvGrpSpPr/>
            <p:nvPr/>
          </p:nvGrpSpPr>
          <p:grpSpPr>
            <a:xfrm>
              <a:off x="7094658" y="4698372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302026D8-4969-27AE-65E2-025C356422E8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82D3CFF1-0B3D-D985-215C-7CC4AA665592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1EA49B1F-F236-5301-8D1E-5133A3A77DDF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99CCCD-C010-12A0-1174-F0BBF0A8C310}"/>
                </a:ext>
              </a:extLst>
            </p:cNvPr>
            <p:cNvGrpSpPr/>
            <p:nvPr/>
          </p:nvGrpSpPr>
          <p:grpSpPr>
            <a:xfrm>
              <a:off x="6712612" y="5539326"/>
              <a:ext cx="1387600" cy="1005913"/>
              <a:chOff x="4614808" y="4010351"/>
              <a:chExt cx="1505266" cy="1091212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F384263-411F-88AC-0E3D-2CCA10E0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838F70E-2E42-A994-7A82-1C5F40A3D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F383-2A86-5BFB-729D-C3188511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with Advanced GIT Integration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FC7BBA01-0D50-A766-7425-DD937C20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34" y="1254587"/>
            <a:ext cx="11604521" cy="1215717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Option 3</a:t>
            </a:r>
            <a:r>
              <a:rPr lang="en-US" sz="2400" dirty="0"/>
              <a:t>: Approach used by </a:t>
            </a:r>
            <a:r>
              <a:rPr lang="en-US" b="1" dirty="0"/>
              <a:t>fabric-</a:t>
            </a:r>
            <a:r>
              <a:rPr lang="en-US" b="1" dirty="0" err="1"/>
              <a:t>cicd</a:t>
            </a:r>
            <a:r>
              <a:rPr lang="en-US" b="1" dirty="0"/>
              <a:t> Deployment Tool</a:t>
            </a:r>
          </a:p>
          <a:p>
            <a:pPr lvl="1"/>
            <a:r>
              <a:rPr lang="en-US" sz="1600" dirty="0"/>
              <a:t>Project: </a:t>
            </a:r>
            <a:r>
              <a:rPr lang="en-US" sz="1600" b="1" dirty="0">
                <a:hlinkClick r:id="rId2"/>
              </a:rPr>
              <a:t>https://microsoft.github.io/fabric-cicd/latest/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DDBA76-48FF-247F-94F0-34677888DA64}"/>
              </a:ext>
            </a:extLst>
          </p:cNvPr>
          <p:cNvSpPr/>
          <p:nvPr/>
        </p:nvSpPr>
        <p:spPr bwMode="auto">
          <a:xfrm>
            <a:off x="1089048" y="2126179"/>
            <a:ext cx="8279702" cy="4186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82E47-4E7C-EBD8-F0DE-B2633145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7" y="4847242"/>
            <a:ext cx="1415270" cy="1227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6239F6C-A581-47D6-4A2D-B93AF9A73563}"/>
              </a:ext>
            </a:extLst>
          </p:cNvPr>
          <p:cNvGrpSpPr/>
          <p:nvPr/>
        </p:nvGrpSpPr>
        <p:grpSpPr>
          <a:xfrm>
            <a:off x="2403195" y="3849381"/>
            <a:ext cx="2325722" cy="664255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074AAA8-5FB4-5CF1-B6DA-76B7F31A7CC5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B286A0-8AA0-43A4-EFB1-FF43FD0B67F9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Custom Serialization</a:t>
              </a:r>
            </a:p>
            <a:p>
              <a:pPr algn="ctr"/>
              <a:r>
                <a:rPr lang="en-US" sz="900" b="1" dirty="0"/>
                <a:t>Logic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C8C3E4-A424-55D1-4AA2-00A82323C91C}"/>
              </a:ext>
            </a:extLst>
          </p:cNvPr>
          <p:cNvGrpSpPr/>
          <p:nvPr/>
        </p:nvGrpSpPr>
        <p:grpSpPr>
          <a:xfrm>
            <a:off x="1525732" y="3541559"/>
            <a:ext cx="935791" cy="1258448"/>
            <a:chOff x="3278420" y="2529374"/>
            <a:chExt cx="1034930" cy="139176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71C8CE7-E8FA-967B-4038-B31B2A2E8F84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5635EB4-7C29-B68B-2373-17EF3E9B4EA1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9AC738B-6CC4-78EF-6F30-8F47F9EB9FCB}"/>
                </a:ext>
              </a:extLst>
            </p:cNvPr>
            <p:cNvSpPr/>
            <p:nvPr/>
          </p:nvSpPr>
          <p:spPr>
            <a:xfrm>
              <a:off x="3278420" y="2847192"/>
              <a:ext cx="1034930" cy="734626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GIT Integrated Serialization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FE7F24-6C60-FE7E-B26B-648C5573B8A0}"/>
              </a:ext>
            </a:extLst>
          </p:cNvPr>
          <p:cNvGrpSpPr/>
          <p:nvPr/>
        </p:nvGrpSpPr>
        <p:grpSpPr>
          <a:xfrm>
            <a:off x="7586626" y="2298342"/>
            <a:ext cx="1412850" cy="1227845"/>
            <a:chOff x="883076" y="1526449"/>
            <a:chExt cx="1562529" cy="1357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5648341-D484-30A1-12BD-24E02EBD7C4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C1A312C-136A-7B6E-4294-126CF81A665A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28A6B9C-5F30-EFFB-36F5-ACF7C8531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9E1705-FD62-3C04-57D0-858C709DBC3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A90F8-2832-A67F-CBA0-C8A9846CCE49}"/>
              </a:ext>
            </a:extLst>
          </p:cNvPr>
          <p:cNvGrpSpPr/>
          <p:nvPr/>
        </p:nvGrpSpPr>
        <p:grpSpPr>
          <a:xfrm>
            <a:off x="4648130" y="3541557"/>
            <a:ext cx="1059598" cy="1491097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DD41F8-7396-B055-875A-8EAF1E6D54D5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9F25FD0-DA05-888F-027E-45F11C7163C5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Custom Deserialization</a:t>
              </a:r>
            </a:p>
            <a:p>
              <a:pPr algn="ctr"/>
              <a:r>
                <a:rPr lang="en-US" sz="900" b="1" dirty="0"/>
                <a:t>Logic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EDB9B8-9D60-31C8-6575-CD4C901216F6}"/>
              </a:ext>
            </a:extLst>
          </p:cNvPr>
          <p:cNvGrpSpPr/>
          <p:nvPr/>
        </p:nvGrpSpPr>
        <p:grpSpPr>
          <a:xfrm>
            <a:off x="1318847" y="2291879"/>
            <a:ext cx="1412850" cy="1227845"/>
            <a:chOff x="883076" y="1526449"/>
            <a:chExt cx="1562529" cy="1357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EE38E-C325-AD4B-EAB9-50286F62C7E7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BE6AB4-E77C-DB08-2E6C-6A6C3039624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628D11-332C-2EF5-CCF0-F4638B453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451EEC-130E-C518-F941-EA06C0EE080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F6ECE-7CA9-1871-ECD5-A25CE441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99" y="4943585"/>
            <a:ext cx="1415270" cy="1227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1D432E6-275F-D737-3BFB-9E4D0761D889}"/>
              </a:ext>
            </a:extLst>
          </p:cNvPr>
          <p:cNvGrpSpPr/>
          <p:nvPr/>
        </p:nvGrpSpPr>
        <p:grpSpPr>
          <a:xfrm>
            <a:off x="5533759" y="3818760"/>
            <a:ext cx="2325722" cy="664255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735B630-6AB1-66F7-A7FA-B91821511D14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04C2329-E592-D09E-4F6B-E523CCDDE5A8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Custom Serialization</a:t>
              </a:r>
            </a:p>
            <a:p>
              <a:pPr algn="ctr"/>
              <a:r>
                <a:rPr lang="en-US" sz="900" b="1" dirty="0"/>
                <a:t>Logic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4E20C9-F120-7A57-EE62-A9BC572A476F}"/>
              </a:ext>
            </a:extLst>
          </p:cNvPr>
          <p:cNvGrpSpPr/>
          <p:nvPr/>
        </p:nvGrpSpPr>
        <p:grpSpPr>
          <a:xfrm>
            <a:off x="7818022" y="3510936"/>
            <a:ext cx="1059598" cy="1491097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219226A5-B9A9-2219-8AA5-3D3F0EBCCE01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ADEFFA6-5C23-6704-86E1-E37C2F73F919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Custom Deserialization</a:t>
              </a:r>
            </a:p>
            <a:p>
              <a:pPr algn="ctr"/>
              <a:r>
                <a:rPr lang="en-US" sz="900" b="1" dirty="0"/>
                <a:t>Logic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34090-A052-613F-5664-A0FE864CF593}"/>
              </a:ext>
            </a:extLst>
          </p:cNvPr>
          <p:cNvGrpSpPr/>
          <p:nvPr/>
        </p:nvGrpSpPr>
        <p:grpSpPr>
          <a:xfrm>
            <a:off x="4500091" y="2298342"/>
            <a:ext cx="1412850" cy="1227845"/>
            <a:chOff x="883076" y="1526449"/>
            <a:chExt cx="1562529" cy="13579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89E46C-D304-56FF-663D-0FFC4C70646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A3BE461-E1F0-70D6-B87F-B38C12A96B6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2716880-DED1-4C4C-706E-17D4BF8D0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8FED00-9ECD-67F7-F126-5D4D9CC122D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44ED5D2B-D6C3-1733-09D4-C50191ED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795" y="4883978"/>
            <a:ext cx="1415270" cy="1227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57944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5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928231" y="2955765"/>
            <a:ext cx="4304900" cy="1749183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389638" y="3133100"/>
            <a:ext cx="5466838" cy="1394512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Power BI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DA611-DB86-5468-2C3C-DCBEA4D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4" y="1765799"/>
            <a:ext cx="6992326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5F9A3-2556-715C-2BAB-A0F75FC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t="3198"/>
          <a:stretch/>
        </p:blipFill>
        <p:spPr>
          <a:xfrm>
            <a:off x="852055" y="3049409"/>
            <a:ext cx="2923824" cy="545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FD63B-B88C-25F9-EAD2-9B137FF6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948" y="3049408"/>
            <a:ext cx="2924583" cy="2724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9871A-6DD2-50CF-86C4-E78D883F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5" y="3774818"/>
            <a:ext cx="307700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BB6F0-3641-63D0-4C03-645F319A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066" y="3036527"/>
            <a:ext cx="2248214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Where's the 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86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81" y="1073202"/>
            <a:ext cx="4806033" cy="1824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1" y="1270153"/>
            <a:ext cx="5896798" cy="3667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8258-A315-6E55-8382-D7B634C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CDAC-AEF0-63E2-20FB-F770D32C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0" y="1308159"/>
            <a:ext cx="7182852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A04AF-176F-8137-559D-9DC56BEA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0" y="2735156"/>
            <a:ext cx="3134162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2B385-6785-3591-39EB-FEAB0161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0" y="3704889"/>
            <a:ext cx="2457793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31150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3CD-EFB9-C099-EBF7-2138C9E7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A9C37-8AEB-7B95-D146-7D147763B6CD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CF320052-AD6C-7EAA-2046-82AA2C88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F7F172-C41C-7F4C-2C6A-5F14D16FAA1E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6E2EB-7954-C2D1-1AC6-1D8DC2A2083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6651607-636D-60B1-54A0-8D834EE5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4466E2-7DB6-2848-4480-096F52CBAFA0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9CAAD-92B1-7678-968E-77012DAB9A5D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F93A5C-B966-AF99-16CA-92B5F0B39860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6B98EC-9025-14C6-D229-5961AB7B1206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59276F-CD27-D819-9B54-EA3CE5F3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E04CD-5EEF-1739-DF71-804184A42A5E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02BF53-84F6-DDDF-A413-1938CE7C10C3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101F4A-7C26-4524-1D90-FBDB994AEA3F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5ABF521-19CD-A10F-830F-003F5D267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7E2006-0AF2-A7F1-7845-AC449886D28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3906AF5-4B1D-C3E0-0C0E-2D97C54A91A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ED5C0820-3E7E-F647-0018-0B87898AB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85646-6D83-768E-DEF6-81A945791460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663BBB-1CBD-1417-5760-BF1545AA5358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780F21-2CFF-C53A-AF4C-4B5697D3C2D0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9173BE4-017A-7AFD-F14B-2AF6474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FFEEDF-9D10-77BF-A20B-3980AF052665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E28D38-7E5E-1EDD-EFA9-217AF5A98D44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947D4B-9123-DFA1-6DD0-AC5114C9BB28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68789D-B44B-965D-708D-5A6C52F9A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00ECE7-BE1C-9831-E589-ADAE95A40D36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B2FD2028-5B8E-515F-3F5A-C927184F8387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732F5A7-5A00-3F6E-5CF7-209C3BA38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AB0CB7-8B23-7F13-8430-A1142F82C1E7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1C3AFED-BD62-FBA8-42CB-FB03F13BB77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2E7006-3B5E-2C3B-F402-E1D2FAE24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76AFFFD-7C85-0E8D-E1DD-93DDC2831DAD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BC34F8BB-E5DF-654C-CCC3-BEB1A579C2E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1B7605E5-8CDE-EAC6-2978-BF8348C23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8624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17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9117-9C40-92A3-2BFE-330C398B1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326086-8091-0115-0A47-C0E0A772EE88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FFA95-C6D2-29FB-A8C2-0212DCA8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02675-9747-E1B7-702C-10A4B8B92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0BC83-28A1-0488-7952-B55F3BDB6C1F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884A4-866F-BEF9-D26C-C8F8466BF59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7989C-1F55-B3A3-F099-F4DC15D32123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1560476-B2CC-8683-6C8C-B0D06C11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B563E22-64E6-44BB-E322-AF2C7CD55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113EA86-E425-5641-1A34-BE5BD709BC39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C58A4-EB90-8D6B-0555-116CDDB7B49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5DC71C-C4CB-9436-0BD4-016794CEA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04957C-225B-7F39-C96E-7632D1CEFFB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C9ECB-E333-6A71-E868-599EA1A35176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27BAE0-7BC3-D43B-6D21-F8089D4525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9C7B06-7702-1360-8E8D-BBFF904D079D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09D60A-EA10-794F-DA01-9F18ED3B808D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180806B-BBD3-8478-3597-3A6002C36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F35D4F-AA4E-FEA6-0D18-F6DF567AF363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55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C5B9-CD2A-B568-FC15-190E5B73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2A6-9A92-6BC4-6F12-2A65556D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Lakehouse Properties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47FE2-55F8-D747-1F5B-ADFD5EA86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107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sz="1800" b="1" dirty="0">
                <a:solidFill>
                  <a:srgbClr val="6C0000"/>
                </a:solidFill>
              </a:rPr>
              <a:t>/workspaces/</a:t>
            </a:r>
            <a:r>
              <a:rPr lang="en-US" sz="1400" dirty="0"/>
              <a:t>{WORKSPACE_ID}</a:t>
            </a:r>
            <a:r>
              <a:rPr lang="en-US" sz="1800" b="1" dirty="0">
                <a:solidFill>
                  <a:srgbClr val="6C0000"/>
                </a:solidFill>
              </a:rPr>
              <a:t>/lakehouses/</a:t>
            </a:r>
            <a:r>
              <a:rPr lang="en-US" sz="1400" dirty="0"/>
              <a:t>{</a:t>
            </a:r>
            <a:r>
              <a:rPr lang="en-US" sz="1400" dirty="0" err="1"/>
              <a:t>LAKEHOUSE_ID</a:t>
            </a:r>
            <a:r>
              <a:rPr lang="en-US" sz="1400" dirty="0"/>
              <a:t>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rgbClr val="6C0000"/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rgbClr val="6C0000"/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rgbClr val="6C0000"/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D8B77-0D45-557E-885A-610B5589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A97ADF0-04EE-1F17-69E8-35BB26DE9B10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3863110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0DD1-C9F0-A3D4-6148-6B3E44AD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E1BA-AF94-7898-CAB8-C58E518E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B1FC-CB2E-DF8E-603A-A9335E928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can be created using either </a:t>
            </a:r>
            <a:r>
              <a:rPr lang="en-US" sz="20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(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/>
              <a:t>) format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CD7E1-5ADE-09BE-1FFD-723E96CFBFBE}"/>
              </a:ext>
            </a:extLst>
          </p:cNvPr>
          <p:cNvSpPr/>
          <p:nvPr/>
        </p:nvSpPr>
        <p:spPr>
          <a:xfrm>
            <a:off x="1130360" y="3313396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A8F1A-1D40-65AD-3012-543B5CEE5FE3}"/>
              </a:ext>
            </a:extLst>
          </p:cNvPr>
          <p:cNvSpPr/>
          <p:nvPr/>
        </p:nvSpPr>
        <p:spPr bwMode="auto">
          <a:xfrm>
            <a:off x="4141931" y="3468203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1229C-61ED-748C-0C0A-36DFA022D225}"/>
              </a:ext>
            </a:extLst>
          </p:cNvPr>
          <p:cNvSpPr/>
          <p:nvPr/>
        </p:nvSpPr>
        <p:spPr bwMode="auto">
          <a:xfrm>
            <a:off x="1284897" y="3468203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89D63-71AE-121F-A862-8E6A68F0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411016" y="3854739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CC1F6-97E2-4E1D-97B0-D7AA53DFCC3C}"/>
              </a:ext>
            </a:extLst>
          </p:cNvPr>
          <p:cNvSpPr/>
          <p:nvPr/>
        </p:nvSpPr>
        <p:spPr bwMode="auto">
          <a:xfrm rot="5400000">
            <a:off x="2167366" y="4681811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001D4-42C9-735B-D214-168A7674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98" y="3839862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3D64399-D40A-E39A-E0CC-8A3EFD005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42" y="3491858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1B7B42-8C23-04C4-4E5D-2719A01CF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949" y="3518898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09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301781"/>
            <a:ext cx="11507806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511252" y="1223493"/>
            <a:ext cx="3038899" cy="184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8310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7F9B-479B-E978-E8E4-F78D944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663AE-8935-DF54-0EAC-116D30E3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" y="1289514"/>
            <a:ext cx="7125694" cy="160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27D58-7B2C-7A5F-9F27-99F95730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2" y="3097564"/>
            <a:ext cx="3162741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8657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538-9444-26E1-0E94-F77DE4C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658CA-C491-21E7-8B77-E7459F10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8" y="1113278"/>
            <a:ext cx="7316221" cy="196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19AD-742D-0C0D-E850-797673D3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2" y="3396715"/>
            <a:ext cx="3077004" cy="144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516F5-2A18-CFBC-A163-BCEEAF1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2" y="5098910"/>
            <a:ext cx="2524477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0550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87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79" y="1087497"/>
            <a:ext cx="6184763" cy="297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3" y="1087497"/>
            <a:ext cx="4853320" cy="3934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062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66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1" y="1506538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81" y="1506538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42" y="1542845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154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67" y="1066329"/>
            <a:ext cx="6640132" cy="5038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066329"/>
            <a:ext cx="4621339" cy="4454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BD9-136C-CFBB-1692-00FBF0C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2993-9E5A-8214-EC87-86470F51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1101089"/>
            <a:ext cx="9838119" cy="558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44970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7279-DCB8-9C20-51C6-0987583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290B-9233-E4DE-9D40-CC7B3BD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38119" cy="559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21538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042D-DC02-1B97-38A3-4DB73A2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 Environment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289C-CFD4-31F0-44E4-54E3BF11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61024" cy="55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286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97874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740025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03348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69612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81843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422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511" y="1050924"/>
            <a:ext cx="6888288" cy="551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050924"/>
            <a:ext cx="4638489" cy="5102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4A4826-7049-3E00-F2CE-20DB9FC8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08" y="1240049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449BBC-6313-C7E2-66DA-3CF8A07D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8" y="2163997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60DA64-8671-0DF6-3352-5784EE366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208" y="3087946"/>
            <a:ext cx="512932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637BB2-CC95-B1B8-B0D2-825C57301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208" y="4011894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0BBA9A-9E72-51BA-2618-2BF3DE8FE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208" y="4935842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7CBA3-6BED-13D1-0613-5C14516DE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940" y="5859793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858E31-01F4-81E4-57EC-9D10F129E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06" y="1240049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F5A079-94C4-A828-71E2-DC623DEA0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106" y="2163997"/>
            <a:ext cx="512932" cy="51293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9D2B56-9457-B644-217C-C591853A0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106" y="3087946"/>
            <a:ext cx="512932" cy="51293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7CFD57-D21C-6AB3-9768-1282403D6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8106" y="4011894"/>
            <a:ext cx="512932" cy="5129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098F88-08C1-C5BD-F47A-1347C322BC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8106" y="4935842"/>
            <a:ext cx="512932" cy="5129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3132D3F-41EF-747A-4E07-391EE44D3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25468" y="4011894"/>
            <a:ext cx="512932" cy="51293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323EDD-A67F-3A6D-EE9A-1757DCFFC0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1838" y="5859793"/>
            <a:ext cx="512932" cy="5129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4872A75-6A8F-F44B-DC84-E28DBD3967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61453" y="1240049"/>
            <a:ext cx="512932" cy="5129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B32F72-0DA4-4350-1EE2-3E80282C33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61453" y="2163997"/>
            <a:ext cx="512932" cy="512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8E05D80-FED0-9B03-1054-0C278C7A4D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1453" y="3087946"/>
            <a:ext cx="512932" cy="51293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C770F88-F418-CE89-2F5F-D2E7C3478C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61453" y="4011894"/>
            <a:ext cx="512932" cy="51293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6243B78-6F75-10A2-E722-6D7C3E1B26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61453" y="5859793"/>
            <a:ext cx="512932" cy="51293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399DE6C-7C42-04F3-E80A-6E35D35E0D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25468" y="1240049"/>
            <a:ext cx="512932" cy="51293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1089116-4B6B-06BD-347A-59068D07D48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25468" y="2163997"/>
            <a:ext cx="512932" cy="51293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885101-AB21-F55D-729C-B22D49CC6B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5468" y="3087946"/>
            <a:ext cx="512932" cy="5129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F7F7E24-C659-B094-5A62-AF0613C27F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325468" y="4935842"/>
            <a:ext cx="512932" cy="5129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86BEE7-5971-906F-FB38-F6A086F7EC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25468" y="5859793"/>
            <a:ext cx="512932" cy="51293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20675D-EE6B-1CCC-394D-4F6F6511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166" y="1240049"/>
            <a:ext cx="512932" cy="51293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004FC6-8300-A0E5-5067-EA226992249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78166" y="2138519"/>
            <a:ext cx="512932" cy="5129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F2AAAE3-1B6B-7439-2E04-B0687F5D4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78166" y="3036989"/>
            <a:ext cx="512932" cy="5129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C5DE65E-4DBE-7EE6-D1E9-AF9DD1C106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156787" y="4935842"/>
            <a:ext cx="512932" cy="51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B2E62-73FC-33F6-441E-BF549958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icons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FE866D-EE56-0202-51E6-FB1D1DE21F2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78166" y="4011894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169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FF5ED5-6773-6739-63B5-5B04D12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361" y="1290747"/>
            <a:ext cx="496742" cy="4967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CC3E46-0EF2-CB69-3A8A-37E0948D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167" y="1290747"/>
            <a:ext cx="496742" cy="4967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729758-82E3-2856-3B9E-E957D05D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0973" y="1290747"/>
            <a:ext cx="496742" cy="496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2914D-D371-0D84-C294-16E45C1E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540" y="1290747"/>
            <a:ext cx="496742" cy="496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A4C6D8-EBC0-7608-C10D-1B77D1601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8346" y="1290747"/>
            <a:ext cx="496742" cy="4967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399B4B-CB42-FD46-1518-70B4BE4927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7152" y="1290747"/>
            <a:ext cx="496742" cy="4967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E44DDB-B01E-E695-2070-66EE84F75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5958" y="1290747"/>
            <a:ext cx="496742" cy="4967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29DA3A-C9ED-BA5C-A707-26CEE3FAF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317" y="1290747"/>
            <a:ext cx="496742" cy="49674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57C678-6E9E-E057-7721-D171F39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+ App Service icons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D87C48-B7F0-5FC9-C9B1-4A365CA188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317" y="2475931"/>
            <a:ext cx="496742" cy="496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FC396E-666D-426D-9F0D-E77DB734F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4317" y="3661114"/>
            <a:ext cx="496742" cy="496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9946E39-8B35-789A-CE77-BBCC4E5160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317" y="4846298"/>
            <a:ext cx="496742" cy="4967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769CEA-6EB4-DF26-BDE3-8F27FE2E9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4317" y="6031481"/>
            <a:ext cx="496742" cy="4967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77C002-8F4A-1ADA-0E06-65070C84C2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3361" y="2238894"/>
            <a:ext cx="496742" cy="4967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3E3FD99-18B4-2EBE-D248-EF971D90E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361" y="3187041"/>
            <a:ext cx="496742" cy="4967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A2BABB-90A4-C37F-04B1-92658F92CC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3361" y="4135187"/>
            <a:ext cx="496742" cy="4967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DACCD6D-E6A2-A7E9-8C54-BB4A821DA9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63361" y="5083334"/>
            <a:ext cx="496742" cy="49674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4209-A6DC-2FC3-C00A-78F33DA70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63361" y="6031481"/>
            <a:ext cx="496742" cy="49674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C4117-CB7B-DFF3-EC6F-2A69748048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12167" y="2238894"/>
            <a:ext cx="496742" cy="49674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C23ABAC-B0A2-7B77-3A19-047516E7A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12167" y="3187041"/>
            <a:ext cx="496742" cy="496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254B92-73DD-86E8-5120-099E889527A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2167" y="4135187"/>
            <a:ext cx="496742" cy="4967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09C6D1E-93DD-D56D-3885-5F7FC3E6CA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12167" y="5083334"/>
            <a:ext cx="496742" cy="49674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9B6AE37-3ED1-29F3-C10E-371402B1F7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012167" y="6031481"/>
            <a:ext cx="496742" cy="49674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DC19157-AD13-1BDF-74E0-A213191DA7F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60973" y="2080870"/>
            <a:ext cx="496742" cy="4967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EF3D53E-5820-92FC-1591-0EF9A05071D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60973" y="2870992"/>
            <a:ext cx="496742" cy="49674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6974193-43E0-0979-8A04-D3E619A8AAD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60973" y="3661114"/>
            <a:ext cx="496742" cy="4967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DABF539-CAA8-989F-7345-B0E99F400F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60973" y="4451236"/>
            <a:ext cx="496742" cy="49674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5C853E-E6E8-D186-69F5-C2EAFA04AB6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60973" y="5241359"/>
            <a:ext cx="496742" cy="49674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D5B1861-3AA1-198D-B4CD-ABCA686520A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60973" y="6031481"/>
            <a:ext cx="496742" cy="4967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5A7CD2E-2A87-2EFC-9480-91A7DCB0A8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9540" y="2238894"/>
            <a:ext cx="496742" cy="49674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9067212-2EFB-9B4B-8AD3-A192A6D874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19540" y="3187041"/>
            <a:ext cx="496742" cy="49674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AA71A4C-1F55-C596-440B-CDAEFA1595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9540" y="4135187"/>
            <a:ext cx="496742" cy="49674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11F37D9-80BA-9799-1066-0C761CEC11E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19540" y="5083334"/>
            <a:ext cx="496742" cy="49674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2D0DDCD-D117-2605-9173-088E6161C1B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9540" y="6031481"/>
            <a:ext cx="496742" cy="49674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7DF00AF-B2A5-E156-1ED1-AAC1E5CA91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68346" y="2238894"/>
            <a:ext cx="496742" cy="496742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2AE3499-213A-0B7A-B321-A6E5169C40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68346" y="3187041"/>
            <a:ext cx="496742" cy="4967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E9697BE-AC1D-D1D2-C918-B6D0583C574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68346" y="4135187"/>
            <a:ext cx="496742" cy="4967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C2E2D6E-91E6-97E1-A38B-AC354F2CB6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68346" y="5083334"/>
            <a:ext cx="496742" cy="4967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382E4F1-74F6-22B1-2A39-8AFE1A2336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68346" y="6031481"/>
            <a:ext cx="496742" cy="4967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6A731E7-58F3-0377-B2D2-F1270912914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517152" y="2238894"/>
            <a:ext cx="496742" cy="4967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5E4767A-8637-A477-B774-17D9CA50B5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17152" y="3187041"/>
            <a:ext cx="496742" cy="4967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775E0C1-8232-F92B-06CD-340405067CD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517152" y="4135187"/>
            <a:ext cx="496742" cy="4967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AEBA225-9559-BC8A-155B-6DBAFF67F1A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17152" y="5083334"/>
            <a:ext cx="496742" cy="49674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6A3FE19-2DF8-0CCF-480A-5754A74CC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7152" y="6031481"/>
            <a:ext cx="496742" cy="49674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CA93221-8AAF-E99E-BC6A-8172118DD0A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065958" y="2189165"/>
            <a:ext cx="496742" cy="496742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4E1F0EB-1458-9508-7822-4424E84BC9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065958" y="3087583"/>
            <a:ext cx="496742" cy="4967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06D5952-F40E-F332-481D-5D5205A439D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065958" y="4135187"/>
            <a:ext cx="496742" cy="4967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E4A9D1-D610-BC83-9DC1-BBACC7B1EAF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057863" y="4984893"/>
            <a:ext cx="512932" cy="5129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E7A2D0-1401-E46E-06C0-81436164D94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057863" y="5945623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434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F49-61C4-CCB9-1B11-865843DE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(CI/CD + Monitoring)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250A5-5F2E-369A-95EC-C5CEC4A8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732" y="1381094"/>
            <a:ext cx="512284" cy="512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B9EF99-8B2A-FD18-3AAD-B9BC24E1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2699" y="1381094"/>
            <a:ext cx="512284" cy="5122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089C5-5D5A-F115-A2F2-2AC4B715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667" y="1381094"/>
            <a:ext cx="512284" cy="5122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59D261-0D24-9AE3-97FE-F1FC1999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8635" y="1381094"/>
            <a:ext cx="512284" cy="5122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2CCD60-16AD-9C91-DA6D-29C723600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603" y="1381094"/>
            <a:ext cx="512284" cy="5122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3A4950-238C-5D2E-E96B-58DAC3CFC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571" y="1381094"/>
            <a:ext cx="512284" cy="5122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5F6C3E-6260-1F24-A327-61BD7A84D0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2538" y="1381094"/>
            <a:ext cx="512284" cy="5122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F4C999-DE65-F0C9-6C0E-5317B30E3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0506" y="1381094"/>
            <a:ext cx="512284" cy="512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50A21C3-0913-B73F-C102-EDE83ABB3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6764" y="1362918"/>
            <a:ext cx="512284" cy="512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3CC7B-1A38-0472-B564-F575423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26442" y="1368100"/>
            <a:ext cx="512284" cy="5122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BD64AB-3378-BD16-0835-D8C92E4DC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48474" y="1381094"/>
            <a:ext cx="512284" cy="512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9B922A4-7288-1A6F-4F3F-6746AF3977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6764" y="2321794"/>
            <a:ext cx="512284" cy="51228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9527162-7F1B-113C-5CF9-FA75AC8B4F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4732" y="2321794"/>
            <a:ext cx="512284" cy="5122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D656EC7-9CC4-083B-03A1-8BDDC6070E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2699" y="2321794"/>
            <a:ext cx="512284" cy="512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CAD799-54F4-007C-EB00-C83B56D024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80667" y="2321794"/>
            <a:ext cx="512284" cy="51228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1D19CE-5B3A-7396-4EC3-3F8A651416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58635" y="2321794"/>
            <a:ext cx="512284" cy="5122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20919E-7839-DB25-370F-F1424C95DE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36603" y="2321794"/>
            <a:ext cx="512284" cy="51228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544DE7-4EAC-18B9-DDDF-93E3410752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14571" y="2321794"/>
            <a:ext cx="512284" cy="5122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55284D2-B93E-8EF4-139B-39222A6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38" y="2321794"/>
            <a:ext cx="512284" cy="51228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B8B4ED9-C09F-7361-49C3-FD3972B5A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70506" y="2321794"/>
            <a:ext cx="512284" cy="51228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27EA77-0266-8163-3A3D-17EA2B57C4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48474" y="2321794"/>
            <a:ext cx="512284" cy="512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53A2A06-87CB-8A49-F2C9-7C133C9D8D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8797" y="2321793"/>
            <a:ext cx="512283" cy="512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759DD1-8974-1E27-8001-8F4E08A1C5E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8797" y="1362269"/>
            <a:ext cx="529478" cy="51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6A5B7-8FA0-CE3D-BBFA-073EEC50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Pipelines · GitHub Marketplace · GitHub">
            <a:extLst>
              <a:ext uri="{FF2B5EF4-FFF2-40B4-BE49-F238E27FC236}">
                <a16:creationId xmlns:a16="http://schemas.microsoft.com/office/drawing/2014/main" id="{126A0424-9C42-6796-8D9B-2E7FB025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4920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6962-B4F4-6A7F-B034-7BEAEF1E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General icons</a:t>
            </a: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33397A8-F3A1-C8A8-463A-A2B9765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5" y="1057598"/>
            <a:ext cx="512932" cy="512932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B9A53341-567E-91A8-65BE-F0E7A3F8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509" y="1057598"/>
            <a:ext cx="512932" cy="512932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57AAFDE6-0C5C-A1FC-2AE2-F54ACCAB1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162" y="1057598"/>
            <a:ext cx="512932" cy="512932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B61FC5-FC51-4FF9-FF2A-3A7BC629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815" y="1057598"/>
            <a:ext cx="512932" cy="512932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FA4EFDA-CEDF-6A99-9742-0871BFB39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5469" y="1057598"/>
            <a:ext cx="512932" cy="512932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2A4E9C-8AEF-E1E6-9F72-B11B26244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4122" y="1057598"/>
            <a:ext cx="512932" cy="512932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62F14ACE-3426-FA75-CF23-E0940EBA06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32775" y="1057598"/>
            <a:ext cx="512932" cy="512932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A3E9F6D0-A806-DEFF-252C-EFEFE26E7E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429" y="1057598"/>
            <a:ext cx="512932" cy="512932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590DB9CE-19BC-14BA-4462-3287D20B0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82" y="1057598"/>
            <a:ext cx="512932" cy="512932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06FD9F03-9B7D-37D4-E61D-A6446C7307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735" y="1057598"/>
            <a:ext cx="512932" cy="512932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02C8C20-2820-FE79-466F-D685ACD30B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389" y="1057598"/>
            <a:ext cx="512932" cy="512932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BFC000-8515-1BAA-8899-F01A638AD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76046" y="1057598"/>
            <a:ext cx="512932" cy="512932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4250522-C9E3-4258-0370-CEE2658D15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9509" y="1819588"/>
            <a:ext cx="512932" cy="512932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197ACB2E-A22A-F2DF-67B1-F0C650B7E2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8162" y="1819588"/>
            <a:ext cx="512932" cy="512932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7A43D6-B77B-FB14-2608-8CCC8FF80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66815" y="1819588"/>
            <a:ext cx="512932" cy="512932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6AB3635A-038F-D4A4-C2D8-C741E7DD33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55469" y="1819588"/>
            <a:ext cx="512932" cy="51293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CEFCEC6F-F076-DAB1-9280-2232F37A0C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44122" y="1819588"/>
            <a:ext cx="512932" cy="51293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0C4A951-F337-DA90-B268-1DB78375C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32775" y="1819588"/>
            <a:ext cx="512932" cy="512932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282BBC-C7D5-7697-E395-082B922B84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21429" y="1819588"/>
            <a:ext cx="512932" cy="512932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39D0DAF8-5F3F-4BCF-D31A-241A6E1C0C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0082" y="1819588"/>
            <a:ext cx="512932" cy="512932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B0F16BFD-EE8A-B040-5CCF-F3AE89E54F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498735" y="1819588"/>
            <a:ext cx="512932" cy="512932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7CB85056-A385-3FF9-C7A2-F767749E9EF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87389" y="1819588"/>
            <a:ext cx="512932" cy="512932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2C616BF7-7F59-A445-EA37-B26FCB64063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76046" y="1819588"/>
            <a:ext cx="512932" cy="512932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1A3D3737-9DC2-0243-3CE4-46E51BF6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855" y="1819588"/>
            <a:ext cx="512932" cy="512932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D8EBF52-F27F-B5BE-EB6F-1FAF436083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9509" y="2581578"/>
            <a:ext cx="512932" cy="512932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1406F75-5411-C033-3340-8ABD83AC5A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8162" y="2581578"/>
            <a:ext cx="512932" cy="512932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4B56854A-AA6A-A098-5CFC-66F5A1CE79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66815" y="2581578"/>
            <a:ext cx="512932" cy="512932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BE788D3-CEEF-8435-5805-525EA66205C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55469" y="2581578"/>
            <a:ext cx="512932" cy="512932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012BE4C6-64AF-3320-5953-EAD85526429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44122" y="2581578"/>
            <a:ext cx="512932" cy="512932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81C5C6B-2EED-7DC5-E1EB-6F97648791B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32775" y="2581578"/>
            <a:ext cx="512932" cy="512932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28F552A5-A283-0973-F0BE-3E6E065264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21429" y="2581578"/>
            <a:ext cx="512932" cy="512932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40778278-A213-50ED-C4F8-9A8CC78AE23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510082" y="2581578"/>
            <a:ext cx="512932" cy="512932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29EF79F3-C5DF-139F-D761-2CDBBD3D79E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98735" y="2581578"/>
            <a:ext cx="512932" cy="512932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E78DFCE0-9025-F15E-54DC-5293EEA40F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487389" y="2581578"/>
            <a:ext cx="512932" cy="51293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3F94914-3A71-B8F7-1C7F-F49530427A4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476046" y="2581578"/>
            <a:ext cx="512932" cy="512932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A7881777-1D8A-D041-210B-C82CE6021CF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00855" y="2581578"/>
            <a:ext cx="512932" cy="512932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C3EB09E0-03B7-3F68-90B4-ACF28791D9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0855" y="3343568"/>
            <a:ext cx="512932" cy="512932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9A85360E-1FDF-FF02-998C-223A393A4AF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89509" y="3343568"/>
            <a:ext cx="512932" cy="512932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2221C9C4-4D26-44A1-5957-098DF4EC2B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78162" y="3343568"/>
            <a:ext cx="512932" cy="512932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5C036F69-09FE-3618-8CF2-433CFB8B7F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66815" y="3343568"/>
            <a:ext cx="512932" cy="512932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B0B6AD8A-7779-AFE8-E386-D249C9C3C00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55469" y="3343568"/>
            <a:ext cx="512932" cy="51293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F9F325C7-7878-601A-01CC-40733618429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44122" y="3343568"/>
            <a:ext cx="512932" cy="512932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49F8246A-3F48-FE2B-89D2-741BEC85C6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32775" y="3343568"/>
            <a:ext cx="512932" cy="512932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016E8B92-CED9-3103-A600-6C1D6C35FDD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521429" y="3343568"/>
            <a:ext cx="512932" cy="51293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75E0BEF2-43ED-D9D5-E361-CBEA68B5C0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510082" y="3343568"/>
            <a:ext cx="512932" cy="512932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75C239EC-F36E-D450-2BC1-727594C3E2D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98735" y="3343568"/>
            <a:ext cx="512932" cy="512932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BFE94C23-2239-73C6-9CCF-C1CEFF4527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476046" y="3343568"/>
            <a:ext cx="512932" cy="512932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A2139233-2E2A-D1F6-FB64-A84B70EBB97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487389" y="3343568"/>
            <a:ext cx="512932" cy="512932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250CA05-DCBB-FEE3-7B20-FDF51C414F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00855" y="4089206"/>
            <a:ext cx="512932" cy="512932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3F87B85A-8D2D-7404-5D22-76F2F99D834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589509" y="4089206"/>
            <a:ext cx="512932" cy="512932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AA7D9B7-7112-0455-8169-A7E1D42F02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78162" y="4089206"/>
            <a:ext cx="512932" cy="512932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8007CBBC-2549-7C0B-9A82-DCB4BB63E3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566815" y="4089206"/>
            <a:ext cx="512932" cy="51293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A94D5D2F-CDFA-A1AA-A520-CE88F4B8A0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55469" y="4089206"/>
            <a:ext cx="512932" cy="51293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0AC2A1AA-4469-488D-A0E9-F8AE8E38B86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44122" y="4089206"/>
            <a:ext cx="512932" cy="51293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2324E62E-EA18-480D-A16F-2A930B8F2CB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532775" y="4089206"/>
            <a:ext cx="512932" cy="51293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0BAF5DC1-F92F-EE06-80BE-CAB188CD907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21429" y="4089206"/>
            <a:ext cx="512932" cy="51293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27AF20D0-81F5-5A7D-D026-D33ACE07F66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0082" y="4089206"/>
            <a:ext cx="512932" cy="512932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A324786C-D29D-925D-27CE-6D5FAA7142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76046" y="4089206"/>
            <a:ext cx="512932" cy="512932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A26323DB-BCA1-2902-2331-12FAB9BAE92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498735" y="4089206"/>
            <a:ext cx="512932" cy="512932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33AC8A9D-1AA0-9E49-2E60-E954496DE29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487389" y="4089206"/>
            <a:ext cx="512932" cy="512932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A9FF307B-11C4-1C02-7BAB-C4F5264FB26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00855" y="4834844"/>
            <a:ext cx="512932" cy="512932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568945A4-FABF-922B-AED1-0407D67F73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589509" y="4834844"/>
            <a:ext cx="512932" cy="512932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BB291E96-890C-5577-34EE-7307CCA396B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578162" y="4834844"/>
            <a:ext cx="512932" cy="512932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3E56B2F0-4655-8FC0-4C69-BC68003EFDC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566815" y="4834844"/>
            <a:ext cx="512932" cy="512932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9EC6264-0BE3-0E6A-277C-69EBA907EE8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55469" y="4834844"/>
            <a:ext cx="512932" cy="512932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7097E4E1-22A0-0188-96FF-6C9D92EF04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544122" y="4834844"/>
            <a:ext cx="512932" cy="512932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47A620FD-7AB6-A828-3311-935D606692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6532775" y="4834844"/>
            <a:ext cx="512932" cy="512932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9DFD6D2C-20A1-7ABB-21F0-ABE5C02EF7D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21429" y="4834844"/>
            <a:ext cx="512932" cy="512932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BD8CF7-5CB4-6DA3-6B1A-EA08A0BA9A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8510082" y="4834844"/>
            <a:ext cx="512932" cy="512932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58B57CCA-7EE1-F59E-684E-FCC0ED73694C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76046" y="4834844"/>
            <a:ext cx="512932" cy="512932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FD4DDABC-6A8A-E8CD-CE5F-CD0AB8F9ED1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498735" y="4834844"/>
            <a:ext cx="512932" cy="512932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42911BC4-CEE6-4437-E533-BCDABD0156B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487389" y="4834844"/>
            <a:ext cx="512932" cy="512932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52385504-61FD-E0CB-A24B-3CF3DDA54E6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00855" y="5581777"/>
            <a:ext cx="512932" cy="512932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1270CD72-5F01-7E9F-ABEF-4624F6FB2FA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5581777"/>
            <a:ext cx="512932" cy="512932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AD91BA73-3A75-C41A-497E-8CE9234DCB69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578162" y="5581777"/>
            <a:ext cx="512932" cy="512932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575A410D-FBD7-65A1-F670-1A8FD2BFF7B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566815" y="5581777"/>
            <a:ext cx="512932" cy="512932"/>
          </a:xfrm>
          <a:prstGeom prst="rect">
            <a:avLst/>
          </a:prstGeom>
        </p:spPr>
      </p:pic>
      <p:pic>
        <p:nvPicPr>
          <p:cNvPr id="348" name="Graphic 347">
            <a:extLst>
              <a:ext uri="{FF2B5EF4-FFF2-40B4-BE49-F238E27FC236}">
                <a16:creationId xmlns:a16="http://schemas.microsoft.com/office/drawing/2014/main" id="{A14DD307-6AF5-6587-9AB3-9181BF2EB5AA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555469" y="5581777"/>
            <a:ext cx="512932" cy="512932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C73D1B9-1A6D-2AAE-650C-4B14DF68D2D1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5544122" y="5581777"/>
            <a:ext cx="512932" cy="512932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4C9A6B44-4677-C46D-F6CE-4D3075E95B7D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6532775" y="5581777"/>
            <a:ext cx="512932" cy="512932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9F0B0001-E731-34C6-F29D-E9F65C1C6F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521429" y="5581777"/>
            <a:ext cx="512932" cy="512932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4E47A2BD-9A4F-9CD6-4D4C-2FE35275F63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510082" y="5581777"/>
            <a:ext cx="512932" cy="512932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B932BE9-2BA0-ABE7-BA6F-DE4487AA337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9498735" y="5581777"/>
            <a:ext cx="512932" cy="512932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1A2C6BC9-B26B-A1E2-F331-371E8E27D70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10487389" y="5581777"/>
            <a:ext cx="512932" cy="512932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A1A86749-2531-5721-C34B-9D72401E5A5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476046" y="5581777"/>
            <a:ext cx="512932" cy="512932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C15AD244-2484-AB7E-8513-4640D3ABB470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6328711"/>
            <a:ext cx="512932" cy="512932"/>
          </a:xfrm>
          <a:prstGeom prst="rect">
            <a:avLst/>
          </a:prstGeom>
        </p:spPr>
      </p:pic>
      <p:pic>
        <p:nvPicPr>
          <p:cNvPr id="366" name="Graphic 365">
            <a:extLst>
              <a:ext uri="{FF2B5EF4-FFF2-40B4-BE49-F238E27FC236}">
                <a16:creationId xmlns:a16="http://schemas.microsoft.com/office/drawing/2014/main" id="{4DF91870-B8F6-FC14-C79F-5218AC03ACC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578162" y="6328711"/>
            <a:ext cx="512932" cy="512932"/>
          </a:xfrm>
          <a:prstGeom prst="rect">
            <a:avLst/>
          </a:prstGeom>
        </p:spPr>
      </p:pic>
      <p:pic>
        <p:nvPicPr>
          <p:cNvPr id="368" name="Graphic 367">
            <a:extLst>
              <a:ext uri="{FF2B5EF4-FFF2-40B4-BE49-F238E27FC236}">
                <a16:creationId xmlns:a16="http://schemas.microsoft.com/office/drawing/2014/main" id="{3488EEC3-8656-6AB5-869F-AF83AD24B13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566815" y="6328711"/>
            <a:ext cx="512932" cy="512932"/>
          </a:xfrm>
          <a:prstGeom prst="rect">
            <a:avLst/>
          </a:prstGeom>
        </p:spPr>
      </p:pic>
      <p:pic>
        <p:nvPicPr>
          <p:cNvPr id="370" name="Graphic 369">
            <a:extLst>
              <a:ext uri="{FF2B5EF4-FFF2-40B4-BE49-F238E27FC236}">
                <a16:creationId xmlns:a16="http://schemas.microsoft.com/office/drawing/2014/main" id="{FFF5E30A-D66F-2C68-6825-E3F337E7363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555469" y="6328711"/>
            <a:ext cx="512932" cy="512932"/>
          </a:xfrm>
          <a:prstGeom prst="rect">
            <a:avLst/>
          </a:prstGeom>
        </p:spPr>
      </p:pic>
      <p:pic>
        <p:nvPicPr>
          <p:cNvPr id="372" name="Graphic 371">
            <a:extLst>
              <a:ext uri="{FF2B5EF4-FFF2-40B4-BE49-F238E27FC236}">
                <a16:creationId xmlns:a16="http://schemas.microsoft.com/office/drawing/2014/main" id="{37DC7F61-9229-87AC-EC27-82A2FF466CD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544122" y="6328711"/>
            <a:ext cx="512932" cy="512932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14C98E09-DE9D-A2CB-3072-6C509009C3F2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532775" y="6328711"/>
            <a:ext cx="512932" cy="512932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F5BBD166-A8D3-0BD2-1C16-990C44C9A47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7521429" y="6328711"/>
            <a:ext cx="512932" cy="512932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BD0682D8-02DB-2BD0-35FE-5E2FFBB4E0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510082" y="6328711"/>
            <a:ext cx="512932" cy="512932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4276B44D-2060-FB53-837F-7462BE2F4163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9498735" y="6328711"/>
            <a:ext cx="512932" cy="512932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37F63BD5-7440-AA20-A8A3-1DBDCEE70DD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10487389" y="6328711"/>
            <a:ext cx="512932" cy="512932"/>
          </a:xfrm>
          <a:prstGeom prst="rect">
            <a:avLst/>
          </a:prstGeom>
        </p:spPr>
      </p:pic>
      <p:pic>
        <p:nvPicPr>
          <p:cNvPr id="384" name="Graphic 383">
            <a:extLst>
              <a:ext uri="{FF2B5EF4-FFF2-40B4-BE49-F238E27FC236}">
                <a16:creationId xmlns:a16="http://schemas.microsoft.com/office/drawing/2014/main" id="{FB9A5BB1-2885-A466-C63F-C3EFF75451E9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11476046" y="6328711"/>
            <a:ext cx="512932" cy="512932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AFB684E7-46EF-B41B-1E3F-05B3D1862DA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00855" y="6328711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141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6390-37B3-DB48-781B-361FEB1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+ Power Icons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BF1FFE-D340-7650-AA2B-BFEABD44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710" y="1405030"/>
            <a:ext cx="512932" cy="512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3714E5-4636-6260-493B-216716C8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55" y="1405030"/>
            <a:ext cx="512932" cy="5129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AAC739-88F9-BE46-AD10-C49823504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565" y="1405030"/>
            <a:ext cx="512932" cy="51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43C3F9-3198-6791-B261-350E296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661" y="1405030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7D1901-0ACF-BC3C-85B6-37739D387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16" y="1405030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F59434-4EDF-0C5D-BBC9-57F435269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275" y="1405030"/>
            <a:ext cx="502464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51C1D3E-763E-2A19-A668-8B56F5FC3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371" y="1405030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EFB486-11B4-4656-45D4-A2491DAA2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226" y="1405030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11D84A-D8E4-B950-717C-73C4A9867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6081" y="1405030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01E9F7-075A-3FFE-E4B4-1BF2AEACFA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8933" y="1405030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2F4BA2F-CCBB-551D-129B-80FB7652B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9420" y="1405030"/>
            <a:ext cx="512932" cy="512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B89B7-EB28-8FAA-CB06-F77DC9319E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56" y="3018007"/>
            <a:ext cx="518416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4A9836-0809-FAED-9D6D-03AEE3A5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47" y="1689371"/>
            <a:ext cx="562153" cy="579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695088E-55E7-C4D5-5E0F-EE3A4EDC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47" y="2589835"/>
            <a:ext cx="562153" cy="579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14308E-4226-4204-3246-3ECF6D29B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47" y="4627531"/>
            <a:ext cx="562153" cy="579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AB7BE0-1095-AA52-5036-9D14B193E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570" y="1689371"/>
            <a:ext cx="562153" cy="579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43F954-ED75-2D06-F762-97F248F0C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570" y="4627531"/>
            <a:ext cx="562153" cy="5797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6AA78B-0636-FE93-EF67-3EF00010F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70" y="2589835"/>
            <a:ext cx="562153" cy="5797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27295C-2219-3319-DCC8-98D36C0D9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9302" y="3604069"/>
            <a:ext cx="562153" cy="579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51C2925-1E64-BC80-5949-551AA2B25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8112" y="1689371"/>
            <a:ext cx="562153" cy="5797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8EDDE1C-9BB0-73F0-3CD0-E630BFEB9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8112" y="4627531"/>
            <a:ext cx="562153" cy="5797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41535B-C8D6-1CC7-7285-91965CC40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5181" y="4627531"/>
            <a:ext cx="562153" cy="579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931BFD2-8172-4A51-EFC7-8C022A7AB1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8112" y="2589835"/>
            <a:ext cx="562153" cy="5797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ADB0BC-D2F6-C816-A7C4-C81AD1BA0B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1845" y="3598294"/>
            <a:ext cx="562153" cy="5797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1C7C26-B537-6567-A29C-FC37F4B7A4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346" y="5587766"/>
            <a:ext cx="562153" cy="579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893BE9-57D4-8556-4013-58D3CC7D0C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8913" y="3532504"/>
            <a:ext cx="562153" cy="5797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A8955B-E6A3-26AA-56E7-AC21ED0ECF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5181" y="2607402"/>
            <a:ext cx="562153" cy="56215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9EB1BF-491B-FF1B-9A1F-95CC18E82A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5182" y="1829910"/>
            <a:ext cx="421614" cy="4391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49D52-EDB1-89D9-E789-61128BCDFC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3991" y="4627531"/>
            <a:ext cx="562153" cy="5797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1DAB14-0485-B6B9-8900-81F6163010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53991" y="1689371"/>
            <a:ext cx="562153" cy="579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D0EEE9-2101-E103-8EEA-2787F19BC7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991" y="2589835"/>
            <a:ext cx="562153" cy="57971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4A2639-C4CE-977B-0824-87B963A2D8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517723" y="3535014"/>
            <a:ext cx="562153" cy="5797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3BB206-290F-4829-C31C-119080E9C0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55130" y="4627531"/>
            <a:ext cx="562153" cy="57971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2280CE7-E4AF-EA1B-761A-88D25E6AF25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55130" y="1689371"/>
            <a:ext cx="562153" cy="57971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D4C0521-80B0-4528-BA30-E5012BEF62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5130" y="2589835"/>
            <a:ext cx="562153" cy="5797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583107-EC00-3582-802B-D94A8A5DBC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18862" y="3535014"/>
            <a:ext cx="562153" cy="5797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89B9E7A-CA19-C6CF-90CD-8A8658AB2CA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4638" y="4645097"/>
            <a:ext cx="562153" cy="56215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4D48D67-0289-6FCA-CA0E-BF7B03D933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4638" y="1689371"/>
            <a:ext cx="562153" cy="57971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D8CEA06-5645-8723-ACB5-1F80C75E492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54638" y="2589835"/>
            <a:ext cx="562153" cy="57971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B97815-5E26-12A3-8BC8-A331CB0EAF7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8370" y="3511105"/>
            <a:ext cx="562153" cy="57971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496EB25-6430-249E-AF54-CEBB8B3AEA0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974484" y="4627531"/>
            <a:ext cx="562153" cy="57971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FC57379-D9A6-7FBE-4789-DB84B53EB0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74484" y="1689371"/>
            <a:ext cx="562153" cy="57971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02AB274-EAEE-12F5-436A-9E1D5461B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974484" y="2589835"/>
            <a:ext cx="562153" cy="57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CFEF587-5E09-536B-C307-AD4E340AAA1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38216" y="3507866"/>
            <a:ext cx="562153" cy="57971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1D9B820-4B21-4BA5-151F-96C7C046CB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1079" y="3684862"/>
            <a:ext cx="562153" cy="562153"/>
          </a:xfrm>
          <a:prstGeom prst="rect">
            <a:avLst/>
          </a:prstGeom>
        </p:spPr>
      </p:pic>
      <p:sp>
        <p:nvSpPr>
          <p:cNvPr id="68" name="Title 67">
            <a:extLst>
              <a:ext uri="{FF2B5EF4-FFF2-40B4-BE49-F238E27FC236}">
                <a16:creationId xmlns:a16="http://schemas.microsoft.com/office/drawing/2014/main" id="{7AD3C06D-B3EC-70D1-232E-E65FB2A2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Icon buttons</a:t>
            </a:r>
          </a:p>
        </p:txBody>
      </p:sp>
    </p:spTree>
    <p:extLst>
      <p:ext uri="{BB962C8B-B14F-4D97-AF65-F5344CB8AC3E}">
        <p14:creationId xmlns:p14="http://schemas.microsoft.com/office/powerpoint/2010/main" val="425444827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81D-A38C-9562-4DEF-9D9E115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</a:t>
            </a:r>
            <a:r>
              <a:rPr lang="en-US"/>
              <a:t>	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4D768-0DA3-2E17-4A91-32D296FC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82" y="2525800"/>
            <a:ext cx="971462" cy="97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0264E-2912-5FBE-7402-4CD7DD2D4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9" r="28213" b="26923"/>
          <a:stretch/>
        </p:blipFill>
        <p:spPr>
          <a:xfrm>
            <a:off x="609491" y="1632055"/>
            <a:ext cx="476937" cy="5129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74EC2B-BEA1-5A76-D194-29329EB5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46" y="554256"/>
            <a:ext cx="8785787" cy="24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00BB1-0700-A04B-CB2C-03ECF6F9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4562" y="3011531"/>
            <a:ext cx="512932" cy="4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310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19209</TotalTime>
  <Words>3553</Words>
  <Application>Microsoft Office PowerPoint</Application>
  <PresentationFormat>Custom</PresentationFormat>
  <Paragraphs>788</Paragraphs>
  <Slides>87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The FabricSolutionDeployment Developer Sample</vt:lpstr>
      <vt:lpstr>Workspaces with Sample Fabric Solution Scenarios</vt:lpstr>
      <vt:lpstr>Deploy the Power BI Solution</vt:lpstr>
      <vt:lpstr>Deploy the Notebook Solution</vt:lpstr>
      <vt:lpstr>Deploy Shortcut Solution</vt:lpstr>
      <vt:lpstr>Deploy the Data Pipeline Solution</vt:lpstr>
      <vt:lpstr>Workspace Item Types</vt:lpstr>
      <vt:lpstr>Item Definition Files </vt:lpstr>
      <vt:lpstr>Programming with Fabric Item Definitions</vt:lpstr>
      <vt:lpstr>Deploying Solution by Copying Items in Source Workspace</vt:lpstr>
      <vt:lpstr>Developing Workflows for Custom API-driven Pipelines</vt:lpstr>
      <vt:lpstr>First Motivation for Custom API-driven Pipelines</vt:lpstr>
      <vt:lpstr>Second Motivation for Custom API-driven Pipelines</vt:lpstr>
      <vt:lpstr>Designing a Source Workspace for a Fabric Solution</vt:lpstr>
      <vt:lpstr>Options for Fabric Solution Deployment</vt:lpstr>
      <vt:lpstr>Connecting Fabric Workspace to GIT Repositories</vt:lpstr>
      <vt:lpstr>Fabric CI/CD for Enterprise Scenarios</vt:lpstr>
      <vt:lpstr>Fabric CI/CD for Enterprise Scenarios</vt:lpstr>
      <vt:lpstr>Fabric CI/CD for Multitenancy Scenario</vt:lpstr>
      <vt:lpstr>Deployment with Advanced GIT Integration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Where Do Datasource Paths Live in a Solution</vt:lpstr>
      <vt:lpstr>Parameterizing Datasources in Staged Deployment</vt:lpstr>
      <vt:lpstr>Parameterizing Customer Data and Datasource Paths</vt:lpstr>
      <vt:lpstr>Agenda</vt:lpstr>
      <vt:lpstr>Deploy Solution from Source Workspace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Shortcut Solution Post Deployment</vt:lpstr>
      <vt:lpstr>Data Pipeline Solution Post Deployment</vt:lpstr>
      <vt:lpstr>Exporting Custom Power BI Solution</vt:lpstr>
      <vt:lpstr>Where's the Data Path in an Imported Semantic Model</vt:lpstr>
      <vt:lpstr>Exporting Custom Notebook Solution</vt:lpstr>
      <vt:lpstr>Using Spark Jobs to Create Lakehouse Tables</vt:lpstr>
      <vt:lpstr>PowerPoint Presentation</vt:lpstr>
      <vt:lpstr>Exposing Data to Consumers through the SQL Endpoint</vt:lpstr>
      <vt:lpstr>Lakehouse Properties</vt:lpstr>
      <vt:lpstr>Creating Semantic Models on Lakehouse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Connecting Fabric Workspace to GIT Repositories</vt:lpstr>
      <vt:lpstr> Workspace settings for Git Integration</vt:lpstr>
      <vt:lpstr>Fabric GIT APIs</vt:lpstr>
      <vt:lpstr>Item Definitions maintained inside Git-enabled Repository</vt:lpstr>
      <vt:lpstr>Summary</vt:lpstr>
      <vt:lpstr>PowerPoint Presentation</vt:lpstr>
      <vt:lpstr>Dev Environment Data </vt:lpstr>
      <vt:lpstr>Test Environment Data</vt:lpstr>
      <vt:lpstr>Prod Environment Data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Options for Creating Solution Template for Deployment</vt:lpstr>
      <vt:lpstr>Data icons</vt:lpstr>
      <vt:lpstr>Compute + App Service icons</vt:lpstr>
      <vt:lpstr>DevOps (CI/CD + Monitoring) icons</vt:lpstr>
      <vt:lpstr>Azure General icons</vt:lpstr>
      <vt:lpstr>Fabric + Power Icons</vt:lpstr>
      <vt:lpstr>Fabric Icon buttons</vt:lpstr>
      <vt:lpstr>Misc </vt:lpstr>
      <vt:lpstr>Sequence of Lab Exercises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110</cp:revision>
  <cp:lastPrinted>2019-05-02T20:11:39Z</cp:lastPrinted>
  <dcterms:created xsi:type="dcterms:W3CDTF">2018-09-21T01:16:59Z</dcterms:created>
  <dcterms:modified xsi:type="dcterms:W3CDTF">2025-02-28T13:25:53Z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